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7" r:id="rId2"/>
    <p:sldId id="268" r:id="rId3"/>
    <p:sldId id="269" r:id="rId4"/>
    <p:sldId id="270" r:id="rId5"/>
    <p:sldId id="271" r:id="rId6"/>
    <p:sldId id="272" r:id="rId7"/>
    <p:sldId id="273" r:id="rId8"/>
    <p:sldId id="274" r:id="rId9"/>
    <p:sldId id="276" r:id="rId10"/>
    <p:sldId id="27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54" autoAdjust="0"/>
  </p:normalViewPr>
  <p:slideViewPr>
    <p:cSldViewPr>
      <p:cViewPr varScale="1">
        <p:scale>
          <a:sx n="59" d="100"/>
          <a:sy n="59" d="100"/>
        </p:scale>
        <p:origin x="-78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06-10-02T19:21:59.972"/>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1805,'20'0,"-20"19,20-19,-20 0,20 0,-20 0,19 0,1 0,-20 0,20 0,-20 0,20 0,-20 0,20 0,-20 0,0 0,20 0,-20 0,19 0,-19 0,20 0,-20 0,20 0,0 0,-20 0,20 0,-20 0,19 0,-19 0,20 0,0 0,-20 0,20 0,-20 0,20 0,-20 0,20 0,-1 0,-19 0,20 0,-20 0,20 0,-20 0,20 0,0 0,-20 0,19 0,-19 0,20 0,-20 0,20 0,0 0,-20 0,20 0,-20 0,20 0,-20 0,19 0,1 0,-20 0,20 0,-20 0,20 0,-20 0,20 0,-1 0,-19 0,0-19,0 19,20 0,-20-20,0 20,20 0,-20-19,0-1,0 20,0-19,0-1,20 20,-20 0,0-19,0 19,20-20,-20 1,20 19,-20-19,0 19,0 0,0-20,0 20,0-19,0-1,0 20,0-19,0-1,0 20,0-19,0 19,0-20,0 1,0 19,0-20,0 20,0-19,0 19,0-20,0 1,0 0,0 19,0-20,0 1,0-1,0 20,0-19,0-1,0 20,0-19,0 19,0-20,0 20,0 0,0-19,0-1,0 20,0-19,0 19,0-20,0 20,0-19,0-1,0 20,0-19,0 19,0-19,0 19,0-20,0 1,0 19,0-20,0 20,0-19,0 19,0-20,0 1,0 19,0-20,0 20,0-19,0 19,0-20,0 1,0 19,0-20,0 20,0-19,0 19,0-19,0-1,0 20,0-19,0 19,0-20,0 20,0-19,0-1,0 20,0-19,-20 19,20 0,-20 0,20 0,-20 0,20 0,0 19,-20-19,20 0,-20 0,20 0,0 20,0-20,0 19,0-19,0 0,0 20,20-20,-20 19,0-19,0 0,0 20,0-20,0 0,0 19,0-19,0 0,0 0,0 19,0-19,0 20,0-20,0 19,0-19,0 20,0-20,0 0,0 19,0-19,0 20,0-20,0 19,0-19,0 20,0-1,0-19,0 20,0-20,0 19,0-19,0 0,0 20,0-20,0 19,0-19,0 19,0-19,0 0,0 0,0 20,0-20,20 0,-20 0,0-20,0 20,20-19,0 0,0-1,19 1,-39 19,20-20,-20-19,20 39,0-19,-20-1,19-19,-19 39,0-19,0-1,0 1,0 19,0-19,0-1,0 20,0-19,0 19,0-20,0 20,0 0,0-19,0-1,0 20,0-19,0-1,0 20,0-19,0 19,0-20,0 1,0 19,0-20,0 20,0-19,0 19,0-20,0 20,0-19,0 19,0-19,0 19,0-20,0 20,0-19,0 19,0-20,0 20,20 0,-20-19,0 19,0-20,0 20,0-19,0 19,0-20,0 20,0-19,0 19,0-20,0 1,0 19,0-20,0 1,0 19,0-19,0 19,0-20,0 1,0 19,0-20,0 20,0-19,0 19,0-20,0 20,0-19,0-1,0 20,0-19,0-1,0 20,0-19,0-1,0 20,20-19,-20 19,20 0,-20 0,20 0,-20 0,20 0,-1 0,-19 0,20 0,-20 0,0 0,0 0,20 0,-20 0,20 0,-20 0,0 0,20 0,-20 0,19 0,-19 0,20 0,-20 0,20 0,0 0,-20 0,20 0,-20 0,39 0,-39 0,20 0,-20 0,20 0,-20 0,20 0,0 0,-20 0,19 0,-19 0,20 0,-20 0,40 0,-40 0,20 0,-20 0,20 0,-20 0,19 0,1 0,-20 0,20 0,-20 0,20 0,-20 0,20 0,-1 0,-19 0,20 0,-20 0,20 0,-20 0,20 0,-20 0,0 0,20 0,-20 0,20 0,-20 0,19 0,-19 0,20 0,0 0,-20 0,0 0,20 0,-20 0,20 0,-20 0,19 0,1 0,-20 0,0 0,20 0,-20 0,0 0,0 0,20 0,-20 0,0 0,20 0,-20 0,0 0,20 0,-20 0,19 0,-19 0,0 0,20 0,-20 0,20 0,-20 0,20 0,-20 0,0 0,20 0,-20 0,19 0,-19 0,20 0,-20 0,20 0,0 0,-20 0,0 19,0-19,0 20,0-20,0 19,0-19,0 20,0-1,0-19,0 20,0-20,0 19,0-19,0 20,0-1,0-19,0 20,0-20,0 19,0-19,0 20,0-1,0-19,0 19,0-19,0 20,0-20,0 19,0-19,0 0,0 20,0-20,0 19,0-19,0 20,0-20,0 19,0 1,0-20,0 19,0-19,0 20,0-20,0 19,0 1,0-1,0-19,0 19,0 1,0-20,0 19,0-19,0 20,0-1,0 1,0-20,0 19,0-19,0 20,0-20,0 19,0 1,0-20,0 19,0-19,0 20,0-20,0 19,0 1,0-20,0 19,0-19,0 19,0-19,0 20,0-1,0-19,0 0,0 0,0 0,20 0,-20 0,20 0,-20-19,0 19,19 0,-19 0,20 0,-20 0,20 0,-20 0,20 0,0 0,-20 0,19 0,-19 0,20 0,-20 0,0-20,0 20,0-19,0 19,0-19,0-1,0 20,0-19,0 19,0-20,0 20,0-19,0 19,0 0,0 19,0-19,0 20,0-20,0 19,0-19,0 20,0-1,-20-19,20 0,0 19,0-19,0 20,0-20,0 19,-19-19,19 20,0-1,0-19,0 20,0-20,0 19,0-19,0 20,0-1,-20-19,20 0,0 20,0-20,-20 0,20 0,0 19,0-19,0 20,0-20,0 19,0-19,0 19,0 1,0-20,0 19,0-19,0 20,0-20,0 19,0 1,0-20,0 19,0-19,0 20,0-20,0 19,0 1,0-20,0 0,0 0,0 19,0-19,0 20,0-20,0 19,0-19,20 0,-20 0,0 20,0-20,0 0,0 19,0-19,0 0,0 19,0-19,0 20,0-20,0 19,0-19,0 20,0-1,0-19,0 20,0-20,0 19,0-19,0 20,0-1,0-19,0 20,0-20,0 19,0-19,0 20,0-1,0-19,0 19,0-19,0 20,0-20,0 19,0 1,0-20,0 19,0-19,0 0,0 0,0 20,0-20,0 19,0-19,0 20,0-20,0 19,0 1,0-20,0 19,0-19,0 20,0-20,0 19,0 1,0-20,-20 0,20 0,-20 0,20 0,-20 0,1 0,19 0,-20 0,20 0,-20 0,20 0,-20 0,0 0,20 0,-20 0,20 0,-19 0,19 0,-20 0,0 0,20 0,-20 0,20 0,-20 0,20 0,0 0,-19 0,-1 0,20 0,-20 0,20 0,0 0,-20 0,0 0,20 0,-20 0,1 0,19 0,-20 0,0 0,20 0,-20 0,20 0,-20 0,20 0,0 0,-19 0,19 0,-20 0,0 0,20 0,-20 0,20 0,-20 0,0 0,20 0,-19 0,19 0,0 0,-20 0,0 0,20 0,-20 0,20 0,-20 0,20 0,-19 0,19 0,-20 0,20 0,-20 0,0 0,20 0,-20 0,0 0,20 0,-19 0,19 0,-20 0,20 0,-20 0,20 0,-20 0,20 0,-20 0,20 0,-19 0,-1 0,20 0,-20 0,0 0,20 0,-20 0,20 0,-20 0,1 0,19 0,-20 0,0 0,20 0,0 0,-20 0,0 0,20 0,-19 0,19 0,-20 0,0 0,20 0,-20 0,20 0,-20 0,20 0,-20 0,1 0,19 0,-20 0,20 0,-20 0,20 0,0-20,0 20,0 0,0 0,20 0,-20 20,20-20,-20 0,0 0,0 0,0 0,0 0,19 0,-19 0,0 0,0 0,20 0,-20 0,20 0,-20 0,20 0,-20 0,20 0,-20 0,0 0,20 0,-20 0,0 0,19 0,-19 0,0 0,0 0,20 0,-20 0,0 0,20 0,-20 0,20 0,-20 0,20 0,-20 0,19 0,-19 0,0 0,20 0,-20 0,0 0,0 0,0 19,20-19,-20 0,0 0,0 0,0 0,20 0,-20 19,20-19,-20 0,0 0,20 0,-20 0,0 0,19 0,-19 0,0 0,20 0,-20 0,20 0,-20 0,20 0,-20 0,0 0,20 0,-20 0,19 0,-19 0,20 0,-20 0,20 0,0 0,-20 0,20 0,-20 0,0 0,20 0,-20 0,19 0,-19 0,20 0,-20 0,0 0,20 0,-20 0,20 0,-20 0,20 0,-20 0,19 0,1 0,-20 0,0 0,0 0,20 0,-20 0,20 0,-20 0,20 0,-20 0,20 0,-1 0,-19 0,20 0,-20 0,20 0,-20 0,0 0,20 0,-20 0,20 0,-20 0,-20 0,0 0,20-19,0 0,-20 19,20-20,0 1,-20 19,20-20,0 1,0 19,0-20,0 20,0-19,0 19,-19-39,19 39,0-39,-20 19,20 20,-20-39,20 39,-20-38,0-1,20 39,0-20,-20 1,1-1,19 20,-20 0,20 0,-20 0,0 0,20 0,-20 0,20 0,-19 0,19 0,-40 0,20 0,-20 0,21 0,-21 0,0-19,21 19,-1-20,20 20,-20 0,0-19,0 19,20-20,-20 20,20-19,-19-1,-1 20,20-19,-20 19,20-19,-20-1,20 20,-39-19,39 19,-20-20,20 20,0-19,-20-1,20 20,-20-19,20 19,0-20,-20 20,20-19,0-1,0 1,0 19,0-39,0 39,0-20,0 1,0 0,0-1,0 1,0-1,0 20,0-19,0 19,0-20,0 20,0-39,0 20,0-1,0 20,0-19,0-1,0 20,0-19,0 0,0 19,0-20,0 1,0 19,0-20,0 20,0-19,0 19,0-20,0 20,20-19,-20-1,0 20,0-19,20 19,-20 0,40-20,-21 1,-19 19,20-20,0 20,-20-19,20 19,0 0,-1 0,21 0,-20 0,-20 0,40 0,-21 0,21 0,-40 0,40 0,-21 19,1-19,0 0,-20 20,40-20,-40 0,20 0,-1 0,1 19,20-19,-40 20,39-1,-19-19,0 0,0 0,-20 0,20 0,-20 0,20 0,-20 0,19 0,-19 0,0 0,0 0,0 0,20 0,-20 0,0 0,0 0,0 0,0 0,20 0,-20 0,0 0,0 0,0 0,0 0,0 0,0 0,0 0,0 0,20 0,-20 20,20-20,-20 0,0 0,19 0,-19 19,20-19,-20 0,20 0,-20 0,20 0,0 0,-20 0,20 0,-20 0,19 0,-19 0,20 0,0 0,-20-19,0 19,20 0,-20-20,0 20,0-19,0-1,0 20,0-19,0-1,0 20,0-19,0 19,0-20,-20 20,0 0,20 0,-20 0,20 0,-19 0,19 0,-20 0,0 0,20 0,-20 0,20 0,-20 0,20 0,-39 0,39 0,-20 20,-20-20,1 19,19 1,-20-1,0 1,40-1,-39 1,39-1,-20-19,0 20,0-1,-19-19,19 39,-20-19,40-20,0 0,-20 19,1-19,19 0,0 0,-20 19,0-19,0 0,20 0,-20 0,20 0,-19 20,-1-20,20 0,-20 0,20 0,0 19,0-19,-20 0,20 0,0 20,0-1,0-19,0 20,0-1,0 1,20 19,-20-39,20 39,-20-20,20-19,-1 19,-19 1,20-20,0 0,0 0,-20 19,20-19,19 20,-39-20,40 0,-20 0,0 0,-1 19,21-19,-20 0,-20 0,20 0,-20 0,0 0,19 0,1 0,0 20,20-20,-20 0,-20 0,39 0,-19 0,0 0,0 0,-20 0,19 0,-19 0,20 0,0 0,-20 0,20 0,-20 0,0-20,0 20,0-19,0 19,20 0,-20-20,0 20,20 0,-20 0,19 0,-19 0,20 0,-20 0,20 0,0 0,-20 0,0 0,0 0,0 20,0-20,0 19,0-19,0 20,0-20,0 19,0 1,0-20,0 19,0-19,0 20,0-20,0 19,-20-19,20 0,0 20,0-20,-20 0,20 0,-20 0,1 0,19 0,-20 0,20 0,-20 0,20 0,-20 0,0 0,20 0,-20 0,20 0,-19 0,-1 0,20 0,20 0,-20 0,19 0,-19 0,20 0,-20 0,20 0,0 0,-20 0,20 0,-20 0,20 0,-20 0,39 0,-39 0,20 0,-20 0,20 0,0 0,-20 0,19 0,-19 0,0 0,0 0,20 0,-20 0,20 0,-20 0,0 0,0 0,20 0,-20 0,20 0,-20 0,20 0,-20 0,0 0,0 0,19 0,-19 0,20 0,-20 0,20 0,-20 0,20 0,0 0,-20 0,19 0,-19 0,0 0,20 0,-20 0,0 0,0 19,0-19,0 20,0-20,0 19,0-19,0 19,0 1,0-20,0 19,0-19,0 20,0-20,0 19,0 1,0-20,0 19,-20-19,20 0,0 20,0-20,0 19,0-19,0 20,0-20,0 19,0 1,0-20,0 19,0-19,0 19,0-19,0 20,0-1,0-19,0 20,0-20,0 19,0-19,-19 0,-1 0,20 0,0 0,-20 0,0 0,20 0,-20 0,20 0,-19 0,19 0,-20 0,0 0,20 0,-20 0,20 20,-20-20,0 19,20-19,0 20,-19-20,19 0,-20 19,20-19,-20 0,20 0,0 20,0-20,0 19,-20-19,20 0,0 20,-20-20,20 19,0-19,0 20,0-20,0 19,0 0,0-19,0 20,0-20,0 19,0-19,0 20,0-1,0-19,0 20,0-20,0 19,0-19,0 20,0-1,0-19,0 0,0 20,0-20,0 0,0 19,0-19,0 20,0-20,0 19,0-19,0 19,0 1,0-20,0 19,0-19,0 20,0-20,0 19,0 1,0-20,0 19,0-19,0 20,0-20,0 19,0 1,0-20,0 39,0-20,0 1,0-1,0 0,0 1,0-20,0 0,0 19,0-19,0 0,0 0,0 0,0 20,0-20,0 0,0 19,0-19,0 0,0 0,0 20,0-20,0 0,0 19,0-19,0 0,20 0,-20 0,20-19,-20-1,20 20,-20-19,0 19,0-20,0 20,0-19,0-1,0 20,0 0,0-19,0 0,0 19,0-20,0 20,0 0,0 0,0 20,0-20,0 19,0-19,0 19,0-19,0 20,0 19,20 0,-20-20,0 98,0-78,0 39,0-20,0 20,0-58,0 38,0 0,0-38,0 19,0-20,0 1,0-1,0-19,0 20,0-1,0-19,0-19,0-1,0 1,0 19,0-39,0 19,0 1,0-20,0 19,0 20,0-39,0 39,0-19,0 19,0-39,0 39,0-19,0-1,19 1,-19 19,0-20,0 1,0-1,0 20,0-19,0 19,0-20,0 20,0 0,0-19,0-1,0 20,0-19,0-1,0 1,0 19,0-19,0-1,0 20,0-19,0-1,0 1,0 19,0-20,0 1,0 19,0-20,0 1,0 19,0-20,0 20,0-19,0 19,0-20,0 1,0 19,0 0,0-19,0 19,20 0,-20 0,0 19,0-19,0 0,0 0,20 0,-20 19,0-19,20 20,-20-20,0 0,0 0,0 19,0-19,0 20,0-1,0 1,0-1,0 1,0-1,0-19,0 20,0-20,0 19,0-19,0 20,0-1,0-19,0 19,0-19,0 20,0-20,0 19,0 1,0-1,0 20,0-39,0 39,0-39,0 20,0-1,0-19,0 20,0-1,0 20,0-39,0 19,0-19,0 20,0-20,0 19,0-19,0 0,0 20,0-20,0 19,0-19,0 20,0-20,0 19,0-19,0-19,0-1,0-19,20 20,-20-39,0 38,0-38,0 19,0-20,0 20,0 39,0-39,0 39,0-19,0 0,0-1,0-19,0 20,0 19,0-20,0 1,0 19,0-20,0 20,0-19,0 19,0-20,0 20,0-19,-20 19,0 0,20 0,0 0,-20 0,20 0,0 19,0-19,0 20,-20-20,20 19,0 1,0-1,-19 20,19-19,0 19,-20-20,0 20,0 0,20-20,-20 40,-19-20,39-39,-20 39,20-39,-20 19,20-19,-20 20,20-20,0 19,-20-19,20 0,0 19,-19-19,19 0,0 20,0-20,0 19,0-19,0 20,0-20,-20 0,20 0,0 19,-20-19,20 0,-20 0,20 0,-20 0,20 0,-19 0,19 0,-20 0,20 0,-20 0,20 0,-20 0,0 0,20 0,-20 0,20 0,-19 0,19 0,-20 0,20 0,-20 0,20 0,-20 0,20 0,-20 0,20 0,0 20,-19-20,19 0,-20 0,20 0,-20 19,0-19,20 0,-20 0,20 0,-20 0,20 0,-19 0,19 0,0 20,-20-20,20 0,-20 0,20 0,0 19,-20-19,20 0,-20 0,20 0,0 20,0-20,0 19,0-19,0 20,0-20,-19 0,19 0,0 19,0-19,-20 0,0 0,20 19,-20-19,20 0,-20 0,20 0,-20 20,20-20,-19 0,19 0,-20 0,20 0,0 19,0-19,-20 0,20 0,-20 0,20 0,-20 0,20 0,0 20,-19-20,19 0,-20 0,20 0,-20 0,20 0,0 19,-20-19,20 20,-20-20,20 0,-20 0,20 0,0 19,-19-19,19 0,-20 0,20 0,0 20,-20-20,20 0,-20 0,0 0,20 0,0 0,-19 0,-1 0,20 0,-20 0,20 0,-20 0,0 0,20 0,-20 0,1 0,19 0,-20 0,20 0,0 0,0 0,0 0,0 19,0-19,0 0,0 20,0-20,0 0,0 0,0 0,0 0,0 0,0 0,0 19,0-19,0 0,0 0,0 0,0 0,0 0,0 20,20-20,-20 0,0 0,0 0,19 0,-19 0,20 0,-20 0,0 0,0 19,20-19,-20 0,0 0,20 0,-20 0,0 0,0 0,20 0,-20 0,20 19,-20-19,19 0,-19 0,0 0,0 0,0 0,0 0,20 0,-20 0,0 0,0 0,0 0,0 0,0 0,0 0,20 0,-20 0,0 20,20-20,-20 19,20-19,-20 0,19 0,-19 0,40 20,-40-1,20-19,-20 20,20-1,0-19,-20 0,19 0,-19 0,20 0,-20 0,20 0,0 0,-20 0,20 0,-20 0,19 0,-19 0,0 0,20 0,-20 0,20 0,-20 0,0 0,0 0,20 0,-20 0,0 0,20 0,-20 0,0 0,0 0,20 0,-1 0,-19 0,40 0,-40 0,20 0,-20 0,20 0,-1 0,-19 0,20 0,-20 0,20 0,-20 0,20 0,0 0,-20-19,0 19,20 0,-20 0,19 0,-19 0,20 0,-20 0,20 0,-20-20,20 20,0 0,-1 0,-19 0,20 0,-20 0,0-19,0 19,0-20,0 20,0-19</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06-10-02T19:24:05.69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0,'0'0,"20"0,-20 0,20 0,-20 0,20 0,0 7,-20-7,19 0,-19 0,0 0,20 0,-20 0,20 0,-20 0,20 0,-20 0,20 0,0 0,-20 0,0 0,0 0,20 0,-20 0,19 0,-19 0,0 0,20 0,-20 0,20 0,-20 0,20 0,-20 0,20 0,-20 0,0 0,20 0,-20 0,0 0,20 0,-20 0,0 0,20 0,-20 0,19 0,-19 0,20 0,-20 0,20 0,-20 0,0 0,20 0,-20 0,0 0,20 0,-20 0,20 0,-20 0,20 0,-20 0,20 0,-1 0,-19 0,0 0,0 0,20 0,-20 0,20 0,-20 0,20 0,-20 0,20 0,0 0,-20 0,20 0,-20 0,19 0,-19 0,20 0,0 0,-20 0,20 0,-20 0,20 0,-40 0,0 0,20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06-10-02T19:22:39.394"/>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715 38,'0'20,"20"-20,-20 19,20-19,-20 0,19 0,-19 0,0 0,0 0,20 0,-20 0,20 0,-20 0,20 0,0 0,-1 0,1 0,-20 0,60 0,-41 0,41 0,-60 0,39 0,-19 0,0 0,0 0,-1 0,-19 0,20 0,-20 0,20 0,0 0,-20 0,20 0,-1 0,1 0,0 0,0 0,-20 0,19 0,1 0,-20 0,20 0,-20 0,20 0,-20 0,0-19,0-1,0 20,0-19,0 19,0 0,-20 19,20-19,-20 0,20 0,-20 20,20-20,-19 19,-1-19,20 0,-20 0,20 0,-20 0,20 0,-19 0,-1 0,20 0,-20 0,0 0,20 0,-20 0,20 0,-19 19,-1-19,20 0,-20 0,0 0,20 0,-20 0,20 0,-19 0,19 0,-20 0,20 0,-40 0,40 0,-19 0,19 0,-20 0,20 0,-20 0,0 0,20 0,-20 0,20 0,-19 0,-1 0,20 20,-20-20,20 0,-20 19,20-19,-20 19,20-19,-19 0,19 0,-20 0,20 0,0 20,-20-20,20 0,-20 0,1 0,19 0,-20 0,0 0,20 0,-20 0,0 0,20 0,-19 0,-1 0,20 0,-20 0,20 0,-20 0,20 0,-20 0,1 0,19 0,-20 0,20 0,0 0,-20 0,0 0,20 0,0 0,-19 0,-1 0,20 0,0 0,-20 0,0 0,20 0,-20 0,20 0,-19 0,19 0,-20 0,0 0,20 0,-20 0,20 0,-20 0,20 0,-19 0,-1 0,20 0,-20 0,20 0,0-20,-20 20,0 0,20 0,-19 0,19 0,0-19,-20 19,0 0,20-19,-20 19,1-20,19 1,0 19,-20 0,20-19,0-1,0 20,0-19,0 19,0-19,0 19,20 0,-20 0,19 0,-19 0,20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06-10-02T19:23:00.58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1151,'0'0,"0"0,0 0,20 0,-20 0,0 20,20-20,-20 0,0 0,0 0,0 0,19 0,-19 0,0 0,20 0,-20 0,0 0,20 0,-20 0,0 0,0 0,19 0,-19 0,20 0,-20 0,0 0,0 0,20 0,-20 0,0 0,0 20,20-20,-20 0,19 0,-19 0,0 20,20-20,-20 0,0 0,20 0,-20 0,0 0,0 0,0 0,0 0,0 0,0 0,19 0,-19 0,0 0,0 0,0 0,0 0,0 0,20 0,-20 0,0 0,0 0,-20 0,1 0,19 0,-20 0,20 0,-20 0,20 0,-19 0,19 0,-20 0,0 0,20 0,0 19,0-19,0 0,0 0,0 20,0-20,0 20,0-20,0 0,0 0,0 0,0 20,20-20,-20 0,0 0,20 0,-20 0,0 0,0 0,0 0,19 0,-19 0,0 0,0 20,20-20,-20 0,20 0,-20 0,19 0,-19 0,0 0,20 0,-20 0,20 0,-20 0,0 0,0 0,20 0,-20 20,19-20,-19 0,20 0,-20 19,20-19,0 0,-20 0,19 0,-19 0,20 0,-20 0,0 0,0 0,20 0,-20 0,0 0,0 0,19 0,-19 0,0 0,20 0,-20 0,0 0,0 0,20 0,-20 0,0 0,20 0,-20 0,0 0,0 0,19 0,-19 0,0 0,20 0,-20 0,20 0,-20 0,19 0,-19 0,0 0,20 0,-20 0,20 0,-20 0,39 0,-19 0,-20 0,20 0,-1 0,-19 0,20 0,-20 0,20 0,-20 0,20 0,-1 0,-19 0,20 0,-20 0,0 0,20 0,-20 0,20 0,-20 0,0 0,19 0,-19 0,0 0,20 0,-20 0,0 0,0 0,20 0,-20 0,0 0,19 0,-19 0,0 0,0 0,20 0,-20 0,20 0,-20 0,20 0,-20 0,0 0,19 0,-19 0,20 0,-20 0,0 20,0-20,0 20,0-20,0 20,0-20,0 20,0 0,0-20,0 19,0-19,0 20,0-20,0 20,0 0,-20-20,1 0,19 0,-20 0,20 0,-20-20,20 20,-20 0,1 0,19 0,-20 0,20 0,-20-20,20 20,-19 0,-1 0,20 0,-20 0,20 0,-20-20,20 20,-19 0,-1 0,20 0,-20 0,20-19,-20 19,1 0,19 0,-20 0,20-20,-20 20,20 0,-19-20,-1 20,20 0,0-20,-20 20,0 0,20-20,-19 20,19 0,19 0,-19 0,20 0,0 0,0 0,-1 0,1 0,0 0,-1 0,1 0,-20 0,20 0,0 0,-1 0,-19 0,20 0,-20 0,20 0,-20 0,20 0,-20 0,0-20,0 20,19 0,1 0,-20-19,0 19,20 0,-20 0,19 0,-19 0,20 0,-20 0,20 0,0 0,-20 0,19 0,-19 0,20 0,-20 0,20 0,-1 0,-19-20,20 20,-20 0,20 0,-20 0,20 0,-1 0,-19 0,20 0,-20 0,20 0,-20 0,19 0,1 0,-20 0,20 0,-20 0,20 0,-20 0,19 0,1 0,-20 0,20 0,-20 0,19 0,-19 0,20 0,0 0,-20 0,20 0,-20 0,19 0,-19-20,0 20,20 0,-20 0,0-20,0 20,0-20,0 20,20 0,-20-20,0 20,20 0,-20 0,0-19,0-1,0 20,0-20,0 20,0-20,0 0,0 20,0-20,0 0,0 20,0-19,0-1,0 20,0 0,0-20,0 0,0 20,0-20,0 0,0 20,0 0,0-19,0 19,0-20,0 0,0 20,0-20,0 20,0-20,0 0,0 20,0 0,0-19,0 19,0-20,0 0,19 20,-19-20,0 0,0 20,0 0,0-20,0 20,0-20,0 20,0-19,0-1,20 20,-20-20,0 20,20 0,-20 20,0-20,0 20,0-20,0 19,0-19,0 20,0 0,0-20,0 20,0-20,0 20,0-20,0 20,0 0,0-20,0 19,0-19,0 20,0-20,0 20,0 0,0-20,0 20,0-20,0 20,0-20,0 19,0 1,0-20,0 20,0-20,0 20,0-20,0 20,0 0,0-20,-20 0,20 0,0 19,0-19,-20 0,20 0,-19 0,19 0,0 20,0-20,-20 0,20 0,0 20,0-20,0 20,-20-20,20 0,0 20,-20-20,20 0,0 20,-19-20,19 0,-20 0,20 0,-20 0,20-20,0 0,0 20,0-20,0 20,0-40,0 40,0-19,0-1,0 20,0-20,0 0,0 20,0-20,0 20,0-20,0 1,0 19,0-20,0 20,0-20,0 0,0 20,0-20,0 20,0-20,0 20,0-19,0 19,0-20,0 0,0 20,0-20,0 0,0 20,0-20,0 20,0-20,0 20,0-19,-20 19,1 0,19 0,-20 0,20 0,-20 0,20 0,-19 0,-1 0,20-20,-20 20,0-20,20 20,-19-20,19 20,-20 0,20-20,-20 20,1-20,19 20,0-19,-20 19,20-20,-20 20,20-20,-20 20,20-20,-19 20,-1-20,20 0,-20 20,20-20,-19 20,19-19,-20 19,0 0,20-20,-20 20,1 0,19 0,0-20,-20 20,0 0,20 0,-19 0,19-20,-20 20,20-20,-20 20,0 0,20 0,-19 0,19 0,-20 0,20 0,-20 0,0 0,20 0,-19 0,19 0,-20 0,20 0,-20 0,1 0,19 0,-20 0,20 0,-20 0,0 0,20 0,-19 0,-1 0,20 0,-20 0,20 0,0 0,-19 0,-1 0,20 0,0 0,-20 0,0 0,20 0,-19 0,19 0,-20 20,0-20,20 0,0 0,-19 0,-1 0,20 20,-20-20,0 20,20-20,0 20,0-20,-19 0,19 0,0 19,0-19,0 20,-20-20,20 20,0-20,0 20,0 0,0-20,0 0,0 0,0 20,0-20,0 20,0-20,0 19,0-19,0 20,0 0,0-20,0 20,0-20,0 20,0-20,-20 0,20 0,-20 0,1 0,19 0,-20 0,20 0,-20 0,1 0,19 0,-20 0,20 0,-20 0,20 0,-20 0,1 0,19 0,-20 0,20 0,-20 0,20 0,-19 0,19-20,0 0,0 20,0-20,0 20,0 20,0-20,0 20,0-20,0 20,0-20,0 0,0 0,0 20,0-20,0 19,0-19,0 0,0 20,19-20,-19 0,20 0,-20 0,20 0,-20 0,19 20,1-20,-20 0,20 0,19 20,1 0,-40-20,39 20,1-20,-1 0,-39 0,40 0,-1 0,-39 0,39 0,1 0,-1 0,-19 0,0 0,19 0,-19 0,19 0,-19 0,0 0,-1 0,21 0,-40 20,20-20,19 0,-19 0,0 0,19 0,-19 0,-20 0,39 0,1 0,-40 0,19 0,-19 0,20 0,-20-20,0 0,0 20,0 0,0-20,0 20,0-20,0 0,0 0,0 20,0-19,0-1,0 0,0 20,0-20,0 20,0-20,0 0,0 1,-20-1,20 0,-19-40,19 60,-40-20,40-19,-20 39,1-20,19 0,-20 20,0-20,20 20,-19 0,19 0,-20 0,20 0,-40 0,40 0,-19 0,-41 0,41 0,-1 0,0 0,1 0,-1 0,-20 0,40-20,-19 20,-1 0,20 0,-20-19,1 19,19 0,-20 0,20 0,-20 0,0 0,1 0,-21 0,21 0,19 0,-20 0,0 0,20-20,-20 0,20 20,-19-20,19 20,0-20,0 20,-20 0,20-20,0 0,-20 20,20-19,0 19,0-20,-20 20,20-20,0 0,0 20,0-20,0 20,0-20,0 20,0-19,0-1,0 20,0-20,0 20,0-20,0 20,20 0,-20 0,20 0,-20 0,20 0,-20 0,19 0,1 0,-20 0,20 0,-20 0,0 0,0 0,20 0,-20 0,19 0,-19 0,20 0,-20 0,0 0,0 0,20 0,-20 0,0 0,0 0,19 0,-19 0,20 0,-20 0,20 0,-20 0,20 0,-1 0,-19 0,20 0,-20 0,20 0,-20 0,0 0,19 0,-19 0,20 0,-20 0,20 0,-20 0,39 0,-39 0,20 0,0 0,-1 0,1 0,-20 0,20 0,0 0,-20 0,19 0,-19 0,20 0,-20 0,20 0,0 0,-20 0,19 0,-19 0,20 0,-20 0,20 0,-20 0,19 0,1 0,-20 0,0 0,20 0,-20 0,20 0,-20 0,19 0,1 0,-20 0,20 0,-20 0,19 0,-19 0,20 0,0 0,-20 0,20 0,-20 0,19 0,-19 0,20 0,0 0,-20 0,19 0,-19 0,20 0,-20 0,20 0,-20 0,0 0,20 0,-20 0,19 0,-19 0,0 0,0 0,20 0,-20 0,20 0,-20 0,0 20,0-20,0 20,0-20,0 20,0-20,0 19,0-19,0 0,0 20,0-20,0 20,0-20,0 20,0-20,0 20,0 0,0-20,0 19,0-19,-20 0,20 0,-20 0,1 0,-1 0,20 0,-59 0,39 0,-19 20,19-20,-20 40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06-10-02T19:23:19.144"/>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1249 1,'0'0,"19"0,-19 0,0 0,0 0,20 0,-20 0,0 0,0 20,0-20,0 20,0-20,0 19,0-19,0 20,0 0,0-20,0 19,0-19,0 20,20 0,-20-1,0-19,0 20,0-20,0 20,0-1,0-19,0 20,0-20,20 39,-20-39,0 20,20 0,-20-20,0 19,0 1,0-20,0 20,0-20,0 19,0-19,0 20,0 0,0-20,0 0,0-20,0 0,0 20,0-19,0-1,0 0,0 1,0 19,0-20,0 0,0 20,0-19,0 19,0-20,0 0,0 20,0-19,0 19,0-20,0 20,0-20,0 1,0 19,0-20,0 20,20 0,-20-20,0 20,19 0,-19 0,20 20,-20-20,0 20,0-20,0 19,0-19,0 0,0 20,0-20,0 20,0-20,0 19,0-19,0 20,0 0,0-20,0 19,0-19,0 20,0-20,0 20,0-1,0-19,0 20,0-20,0 39,0-39,0 20,0-20,0 20,0-20,0 19,0 1,0-20,-20 19,20-19,0 20,-19 19,19-39,0 20,0 0,-20-1,20-19,0 20,0 19,-20-19,20 0,0-20,0 19,0-19,0 20,0 0,-20-20,20 0,0 19,-20-19,20 0,-20 0,20 0,0 20,0-20,-19 0,19 0,-20 0,0 0,20-20,-20 1,20 19,-20-20,20 20,0-20,0 20,-19 0,-1 0,20 0,-20 0,20 0,-20 0,0 0,1 0,19 0,-20 0,20 0,-20 0,0 0,20 0,-20 0,20 0,0 0,-20 0,1 0,19 0,-20 0,20 0,-20 0,0 0,20 0,-20 0,1 0,19 0,0 0,-20 0,0 0,20 0,-20 0,0 0,20 0,0 0,-20 0,1 0,19 0,-20 0,20 0,-20 0,20 0,-20 0,20 0,-20 0,20 0,0 20,-19-20,19 20,-20-20,20 0,0 19,-20-19,20 0,-20 0,20 0,0 20,-20-20,20 0,-20 0,1 0,19 0,0 20,-20-20,20 0,-20 19,20-19,-20 0,20 0,0 20,-20-20,20 20,0-20,-19 0,19 0,0 19,0-19,0 20,-20-20,0 0,20 20,-20-20,20 0,-20 0,1 0,19 0,0 0,-20 0,20 0,-20 0,20 0,-20 0,0 0,20 0,-20 0,1 0,19 0,0 0,-20 0,20 0,-20 0,20 0,-20 0,0 0,20 0,-19 0,19 0,-20 0,0 0,20 0,-20 0,20 0,0 19,-20-19,20 20,0-20,0 20,0-20,0 19,0 1,0-20,0 20,0-20,0 0,0 19,0-19,0 0,0 0,20 0,-20 20,0-20,0 0,0 0,0 0,0 0,0 0,0 20,20-20,-20 19,20-19,-20 0,0 0,0 0,0 0,0 0,20 0,-20 0,0 0,19 0,-19 0,0 0,20 0,-20 0,0 0,0 0,20 0,-20 0,20 0,-20 0,20 0,-20 0,19 0,1 0,-20 0,20 0,-20 0,20 0,-20 0,0 0,0 0,20 0,-20 0,0 0,0 20,20-20,-20 0,0 0,19 0,-19 0,0 0,0 0,0 0,20 0,-20 0,0 0,0 0,0 0,0 0,0 0,0 0,20 0,-20 0,0 0,0 0,0 0,0 0,0 0,20 0,-20 20,0-20,20 0,-20 0,0 19,19-19,-19 0,0 0,0 0,0 0,0 0,0 0,0 0,20 0,-20 0,0 0,0 0,0 0,20 0,-20 0,0 20,0-20,0 0,0 20,20-20,-20 0,20 0,-20 0,19 0,-19 0,0 19,20-19,-20 0,0 0,0 0,20 0,-20 0,0 0,0 0,20 0,-20 0,0 0,0 0,0 0,20 0,-20 20,20-20,-20 0,0 0,0 0,19 0,-19 0,20 0,-20 0,20 0,-20 0,20 0,0 0,-20 0,19 0,-19 0,20 0,-20 0,20 0,0 0,-20 0,20 0,-20 0,20 0,-20 0,0 0,19 0,-19 0,20 0,-20 0,20 0,-20 0,20 0,0 0,-20 0,19 0,-19 0,20 0,-20 0,20 0,0 0,-20 0,20 0,-20 0,20 0,-20 0,19 0,1 0,-20 0,20 0,-20 0,20 0,-20 0,20 0,-1 0,-19 0,20 0,-20-20,0 20,20 0,-20 0,20 0,-20 0,0-19,0 19,0-20,0 20,20-20,-20 1,0 19,19 0,-19-20,0 20,20-20,-20 20,0-19,0 19,20 0,-20-20,20 20,-20 0,20 0,-20-20,0 20,20 0,-20 0,19 0,-19 0,0-19,0 19,0-20,0 20,0-20,0 20,0-19,0-1,0 20,0-20,0 1,0 19,0-20,0 0,0 20,0-19,0 19,-19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06-10-02T19:23:29.128"/>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278 18,'0'0,"0"19,-19-19,19 0,0 18,-20-18,0 0,20 18,-20-18,0 0,20 0,-20 0,20 0,0 0,-20 0,20 0,0 19,0-19,0 18,0-18,0 19,20-19,-20 0,0 0,0 0,20 0,-20 0,20 0,-20 18,20-18,-20 18,0-18,0 0,0 19,20-19,-20 18,0-18,0 0,-20 0,0 0,20 0,-20 0,20 0,-20 0,0 0,20 0,-20 0,20-18,-20 18,20-19,-19 19,19-18,-20 18,0 0,20 0,-20 0,20 0,-20-18,20-1,0 19,0 0,20 0,-20 0,20 0,-20 0,20 0,-20 19,20-19,-1 0,-19 0,20 0,-20 0,20 0,-20 18,20-18,0 0,-20 0,0 0,0 0,20 0,-20 0,0 0,20 0,-20 0,0 0,0 0,20 0,-20 0,20 0,-20 0,19 0,-19 0,20 0,0 0,-20 0,20 0,-20 0,20 0,-20 0,20 0,0 0,-20 0,0 0,20 0,-20 0,20 0,-20 0,20 0,-20 0,19 0,-19 0,0 0,20 0,-20 0,20 0,-20 0,20 0,-20 0,20 0,0 0,-20 0,0 0,20 0,-20 0,20 0,-20 0,20 0,-20 0,19 0,1 0,-20 0,20 0,-20 0,20 0,-20 0,20 0,0 0,-20 0,20 0,-20 0,20 0,-20 0,0 0,0 0,20 0,-20 0,19 0,-19 0,-19 0,19 0,-20 0,20 0,0 18,0-18,0 19,-20-19,20 0,-20 0,20 0,-20 0,0 0,20 0,-20 0,20 0,-20 0,20 0,-20 0,1 0,19 0,0 0,0 18,-20-18,20 0,-20 0,0 0,20 0,-20 0,20 0,-20 0,20 0,-20 0,0 0,20 0,-20 0,20 0,-19 0,19 0,-20 0,0 0,20 0,-20 0,20 0,-20 0,20 0,-20 0,0 0,20 0,-20 0,20 0,-20 0,20-18,-20 18,1 0,19 0,-20 0,20 0,20 18,-20-18,0 0,0 0,19 0,-19 0,0 0,20 0,-20 0,20 0,-20 0,20 0,-20 0,20 0,0 0,-20 0,20 0,-20 0,20 0,-20 0,20 0,0 0,-20 0,19 0,-19 0,20 0,-20 0,0 0,20 0,-20 0,20 0,-20 0,20 0,-20 0,20 0,0 0,-20 0,20 0,-20 0,20 0,-20 0,0 0,19 0,-19 0,20 0,-20 0,0 0,0 0,20 0,-20 0,20 0,-20 0,20 0,-20 0,20 0,0 0,-20 0,20 0,-20 0,20 0,-20 0,19 0,1 0,-20 0,0-18,0 18,0-19,0 19,0-18,0 0,0 18,0-19,0 19,0-18,0 18,0-19,0 1,0 18,0-18,0 18,0-19,0 19,0-18</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06-10-02T19:23:39.83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238 0,'20'0,"-20"0,20 0,-20 0,20 0,-20 0,20 0,0 0,-20 0,0 0,20 0,-20 0,19 0,-19 0,20 0,-20 0,20 0,0 0,0 0,0 0,0 0,-1 0,1 0,0 0,-20 0,20 0,-20 0,20 0,0 0,-20 0,20 0,-20 0,19 0,-19 0,0 0,0 0,20 0,-20 0,0 0,20 0,-20 0,0 0,0 0,20 0,-20 0,20 0,-20 0,0 0,0 0,20 0,-20 0,20 0,-20 0,19 0,-19 0,20 0,0 0,-20 19,20-19,20 0,-20 0,-1 0,-19 0,20 0,-20 0,20 0,-20 0,20 0,0 0,-20 0,20 0,-20 0,0 0,20 0,-20 0,19 0,-19 0,40 0,-40 0,20 0,-20 0,20 0,-20 0,20 0,-20 0,0 0,20 0,-20 0,19 0,-19 0,20 0,-20 0,20 0,0 0,-20 0,20 0,-20 0,20 0,-20 0,20 0,-1 0,-19 0,20 0,-20 0,20 0,-20 0,0 19,0-19,0 20,0-20,0 38,0-38,-20 20,20-20,-20 19,1 1,19-1,0-19,-20 0,20 19,-20-19,20 20,-20-20,20 19,-20 0,20-19,0 20,-20-20,20 0,0 19,0-19,0 19,0-19,-20 0,20 20,0-20,0 19,0-19,-19 19,19 1,0-20,0 19,0-19,0 19,-20-19,20 0,0 20,-20-20,20 0,-20 0,20 0,-20 0,0 0,20 0,-20 0,1 0,19 0,-20 0,20 0,-20 0,0 0,20 0,-20 19,20-19,-20 0,0 0,1 0,19 0,-20 0,0 0,0 0,0 0,20 0,0 0,-40 0,40 0,-19 0,19 0,-20 0,0 0,20 0,-20 0,0 0,20 0,-20 0,20 0,-20 0,20 0,-19 0,-1 0,20 19,0-19,-20 0,20 0,-20 20,0-20,20 19,-20-19,0 19,20-19,-19 0,19 0,0 20,0-20,0 19,-20-19,20 19,-20-19,20 0,0 20,0-20,0 19,-20-19,20 0,0 19,0-19,-20 0,20 0,0 20,-20-20,20 0,-20 0,20 0,-19 0,-1 0,20 0,-20 0,0 0,20 0,-20 0,20 0,0 0,-20 0,0 0,20 0,-19 0,19 0,0 0,-20 0,0 0,20 0,0 0,0 19,0-19,-20 0,20 0,0 20,0-20,0 19,0-19,-20 0,0 0,20 0,-19 0,19 0,-20 0,20 0,-20 0,0 0,20 0,-20 0,20 0,-20 0,20 0,0 0,20 0,-20 19,20-19,-20 20,20-20,-20 19,20-19,0 0,-20 0,0 0,19 0,-19 0,0 0,0 0,20 0,-20 0,0 0,0 0,0 0,20 0,-20 0,0 0,20 0,-20 0,20 0,-20 0,0 0,20 0,-20 0,0 0,0 0,0 0,0 0,19 0,-19 0,20 0,-20 0,0 0,0 0,20 0,-20 0,0 0,0 0,20 0,0 0,-20 0,0 0,20 0,-20 0,20 0,-20 0,19 0,1 0,0 0,0 0,0 0,0 0,-20 0,20 0,-20 0,19 0,1 0,-20 0,20 0,-20 0,20 0,-20 0,20 0,0 0,-20 0,20 0,-20 0,19 0,-19 0,20 0,0 0,-20 0,20 0,-20 0,20 0,-20 0,20 0,0 0,-20 0,19 0,-19 0,20 0,-20 0,20 0,0 0,-20 0,20 0,-20 0,20 0,-20 0,39 0,-19 0,-20 0,20 0,0 0,-20 0,20 0,-20 0,20 0,-20 0,20 0,-1 0,-19 0,20 0,-20 0,20 0,-20 0,20 0,0 0,-20 0,20 0,-20 0,20 0,-20 0,19 0,1 0,-20 0,20 0,-20-19,20 19,-20 0,20 0,-20 0,20 0,0 0,-20-20,0 20,0-19,0 19,0-19,0-1,19 20,-19-19,0 19,0-20,0 20,20 0,-20 0,20 0,-20 0,20 20,-20-20,-20 19,20-19,0 20,0-20,0 19,-20 0,20-19,0 20,0-20,20 0,-20 0,0 0,20 0,-20 0,20 0,-20 0,20 0,-20 0,20 0,-1 0,-19 0,20 0,-20-20,0 1,0 19,0-19,0 19,0-20,0 1,0 19,0-20,0 20,20 0,-20 0,0 0,0 0,20 0,-20 20,20-20,-20 0,0 0,-20 0,0 0,20 0,-20 0,20 0,-20 0,20 0,-39 0,19 0,0 0,0 0,20 0,-40 0,21 0</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06-10-02T19:23:50.269"/>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1281 48,'0'20,"0"-20,0 20,0-20,-20 0,20 0,0 20,0-20,0 20,0 0,0 0,0-20,0 20,0-20,0 20,0-20,0 20,0-1,0 1,0-20,0 40,0-40,0 20,0-20,0 0,0 20,0-20,0 0,0 20,0-20,0 0,20 0,-20-20,0 0,0 20,19-20,-19 20,0 0,0-20,0 0,19 0,-19 20,0-19,0-1,20 0,-20 20,19-20,-19 0,19 0,-19 20,0-20,0 0,0 20,0-20,0 20,0-20,0 20,0-20,0 20,0-20,0 0,0 20,0 0,0 20,0-20,0 20,0-20,0 20,0 0,0 0,0-20,0 20,0-20,0 40,0-40,0 20,0 20,0-40,0 39,0-19,0 0,0 0,0 0,0 0,0 20,0 0,0-20,0-20,0 20,0 20,0-40,0 20,0 20,0-40,0 20,0-20,-19 20,19 0,0-20,0 20,0-20,0 19,-19-19,19 20,0 0,0-20,-20 20,20-20,0 20,0-20,0 20,0 0,0-20,0 20,-19-20,19 20,0-20,0 20,-19-20,19-20,-20 20,20-20,-19 0,19 20,-20-20,20 20,-19 0,0 0,19 0,0-20,-20 20,20-20,0 0,-19 20,0 0,19 0,-20 0,20 0,-19 0,19 0,-20 0,1 0,19 0,-19 0,-1 0,20 0,-19 0,19 0,-20 0,1 0,19 0,-19 0,-1 0,20 0,-19 0,19 0,-19 20,19-20,0 20,-20-20,20 20,0-20,-19 0,19 0,0 20,0-20,-20 0,20 0,-19 20,0-20,19 0,0 20,0-20,-20 0,20 0,-19 0,19 0,-19 0,19 0,-20 0,20 0,0 20,-19-20,19 0,-20 20,20-20,-19 0,0 0,19 0,-20 0,20 0,-19 0,-1 0,20 0,-19 0,0 0,19 0,-20 0,20 0,-19 0,19 0,-19 0,19 0,-20 0,1 0,19 0,-20 0,20 0,-19 0,19 0,-19 0,19 0,-20 0,1 0,19 0,-19 0,19 0,-20 0,20 0,-19 0,-1 0,20 0,0 0,-19 0,19 0,-19 0,19 0,-20 0,20 0,-19 0,19 0,-20 0,20 0,0 20,-19-20,19 0,-19 0,19 0,0 20,-20-20,20 0,0 20,-19-20,19 0,0 20,-19-20,19 0,0 20,0-20,-20 0,20 0,0 20,0-20,0 20,0-20,0 20,0-20,0 20,0 0,0-20,0 20,0-20,0 19,0-19,0 20,0 0,0-20,0 20,0 0,0 0,0-20,0 20,-19-20,19 0,0 0,19 0,-19 0,20 0,-20 0,19 0,-19 0,19 0,1 0,-20 0,19 0,-19 0,19 0,-19 0,0 0,0 0,0 0,20 0,-20 0,0 0,0 0,0 0,0 0,0 0,19 0,-19 0,20 0,-20 0,19 0,-19 0,19 0,1 0,-20 0,19 0,-19 0,20 0,-20 0,19 0,0 0,-19 0,20 0,-20 0,19 0,-19 0,0 0,19 0,-19 0,20 0,-20 0,19 0,-19 0,20 0,-1 0,-19 0,19 0,-19 0,0 0,0 0,20 0,-20 0,0 0,0 0,19 0,-19 0,19 0,-19 0,20 0,-20 0,19 0,1 0,-1 0,-19 0,0 0,19 0,-19 0,20 0,-20 0,0 0,19 0,-19 0,0 0,20 0,-20 0,0 0,0 0,19 0,-19 0,19 0,-19 0,0 0,0 0,20 0,-20 0,19 0,-19 0,19 0,1 0,-1 0,20 0,-39 20,19-20,-19 0,39 0,-39 20,19-20,-19 0,20 0,-20 0,19 0,1 0,-20 0,19 0,-19 0,19 0,-19 0,20 0,-1 0,-19 0,20 0,-20 0,19 0,-19-20,0 20,19-20,-19 20,0-20,0 20,20 0,-20 0,0-20,0 20,19 0,-19 0,19 0,-19 0,20 0,-20 0,19 0,1 0,-20 0,19-20,-19 20,19 0,-19-20,0 20,0-20,0 0,0 20,0-19,0 19,0-20,0 0,0 20,0-20,-19 20,19-20,0 0,-19 20,19-20,0 0</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06-10-02T19:23:58.550"/>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100 0,'0'0,"20"0,-20 0,20 0,-20 0,0 0,0 0,0 0,0 0,0 0,0 0,0 0,0 0,0 20,0-20,0 19,0-19,0 20,-20-20,20 0,0 20,0-20,0 20,0-20,0 20,0-20,0 20,-20-20,20 0,0 19,0-19,0 20,-20-20,0 0,20 0,-20 0,20 0,0 0,-20 0,0 0,20 0,0 20,0-20,20 0,-20 0,0 0,20 0,-20 0,0 0,20 0,-20 0,0 0,20 0,-20 0,20 0,-20 0,20 0,-20 0,20 0,0 0,-20 0,20 0,-20 0,0 0,0 0,20 0,-20 0,19 0,-19 0,0 0,0 0,20 0,-20 0,0 0,20 0,-20 0,0 0,20 0,-20 0,0 0,20 0,-20 0,0 0,0 0,0 0,0 0,0 0,0 0,20 0,-20 20,0-20,0 0,0 0,0 0,0 20,20-20,-20 0,0 0,20 0,-20 20,20-20,-20 0,20 0,-20 0,20 0,-20 0,0 0,20 0,-60-40,100 60,-60 0,20-20,-20 0,20 0,0 0,-20 0,20 0,-20 0,20 0,-20 0,0-20,0 0,-20 20,20-20,-20 20,0 0,20 0,-20 0,20 0,-20 0,20 0,-20 0,20 0,-20 20,0-20,20 0,-20 0,0 0,20 0,-20 0,20 0,-20 0,0 0,20 0,-20 0,0 0,20 0,-20 0,20 0,-20 0,20 0,-19 0,-1 0,20 0,-20 0,20 0,-20 0,20-20,-20 20,20-20,-20 20,20-20,0 1,-20 19,20-20,0 20</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06-10-02T19:24:04.784"/>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180 4,'0'0,"-20"0,0 0,20 0,0 0,-20 0,0 0,0 0,0 0,0 0,20 0,-20 0,20 0,-20 0,20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177415-16BB-4773-91E9-881961761F2D}" type="datetimeFigureOut">
              <a:rPr lang="en-US" smtClean="0"/>
              <a:pPr/>
              <a:t>14-12-17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7D3F3E-4C61-4B62-9EDF-820C75390DAD}" type="slidenum">
              <a:rPr lang="en-CA" smtClean="0"/>
              <a:pPr/>
              <a:t>‹#›</a:t>
            </a:fld>
            <a:endParaRPr lang="en-CA"/>
          </a:p>
        </p:txBody>
      </p:sp>
    </p:spTree>
    <p:extLst>
      <p:ext uri="{BB962C8B-B14F-4D97-AF65-F5344CB8AC3E}">
        <p14:creationId xmlns:p14="http://schemas.microsoft.com/office/powerpoint/2010/main" val="233324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C5184-8B26-4609-B844-9D1EE1840A27}" type="slidenum">
              <a:rPr lang="en-US">
                <a:solidFill>
                  <a:prstClr val="black"/>
                </a:solidFill>
              </a:rPr>
              <a:pPr/>
              <a:t>1</a:t>
            </a:fld>
            <a:endParaRPr lang="en-US">
              <a:solidFill>
                <a:prstClr val="black"/>
              </a:solidFill>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D22E1B-1C42-417E-93CD-BC2E6B5EED87}" type="slidenum">
              <a:rPr lang="en-US">
                <a:solidFill>
                  <a:prstClr val="black"/>
                </a:solidFill>
              </a:rPr>
              <a:pPr/>
              <a:t>10</a:t>
            </a:fld>
            <a:endParaRPr lang="en-US">
              <a:solidFill>
                <a:prstClr val="black"/>
              </a:solidFill>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4E053A-2C1A-4A51-8927-6013279FD779}" type="slidenum">
              <a:rPr lang="en-US">
                <a:solidFill>
                  <a:prstClr val="black"/>
                </a:solidFill>
              </a:rPr>
              <a:pPr/>
              <a:t>2</a:t>
            </a:fld>
            <a:endParaRPr lang="en-US">
              <a:solidFill>
                <a:prstClr val="black"/>
              </a:solidFill>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pPr>
              <a:buFontTx/>
              <a:buChar char="•"/>
            </a:pPr>
            <a:r>
              <a:rPr lang="en-US"/>
              <a:t>plunger travel (stroke) is fixed by cam lobe</a:t>
            </a:r>
          </a:p>
          <a:p>
            <a:pPr>
              <a:buFontTx/>
              <a:buChar char="•"/>
            </a:pPr>
            <a:r>
              <a:rPr lang="en-US"/>
              <a:t>must be timed to the engine</a:t>
            </a:r>
          </a:p>
          <a:p>
            <a:pPr>
              <a:buFontTx/>
              <a:buChar char="•"/>
            </a:pPr>
            <a:r>
              <a:rPr lang="en-US"/>
              <a:t>lobe up – potentially injecting</a:t>
            </a:r>
          </a:p>
          <a:p>
            <a:pPr>
              <a:buFontTx/>
              <a:buChar char="•"/>
            </a:pPr>
            <a:r>
              <a:rPr lang="en-US"/>
              <a:t>control rack meshes with pinion gears</a:t>
            </a:r>
          </a:p>
          <a:p>
            <a:pPr>
              <a:buFontTx/>
              <a:buChar char="•"/>
            </a:pPr>
            <a:r>
              <a:rPr lang="en-US"/>
              <a:t>push/pull rack on 4 cyl. pump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63B2A0-D2DA-4371-8CA7-08E54CE5B21C}" type="slidenum">
              <a:rPr lang="en-US">
                <a:solidFill>
                  <a:prstClr val="black"/>
                </a:solidFill>
              </a:rPr>
              <a:pPr/>
              <a:t>3</a:t>
            </a:fld>
            <a:endParaRPr lang="en-US">
              <a:solidFill>
                <a:prstClr val="black"/>
              </a:solidFill>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pPr>
              <a:buFontTx/>
              <a:buChar char="•"/>
            </a:pPr>
            <a:r>
              <a:rPr lang="en-US" dirty="0"/>
              <a:t>uses port/helix </a:t>
            </a:r>
            <a:r>
              <a:rPr lang="en-US" dirty="0" smtClean="0"/>
              <a:t>metering</a:t>
            </a:r>
          </a:p>
          <a:p>
            <a:pPr>
              <a:buFontTx/>
              <a:buChar char="•"/>
            </a:pPr>
            <a:r>
              <a:rPr lang="en-US" dirty="0" smtClean="0"/>
              <a:t>quantity </a:t>
            </a:r>
            <a:r>
              <a:rPr lang="en-US" dirty="0"/>
              <a:t>delivered is based on port &amp; helix position</a:t>
            </a:r>
          </a:p>
          <a:p>
            <a:pPr>
              <a:buFontTx/>
              <a:buChar char="•"/>
            </a:pPr>
            <a:r>
              <a:rPr lang="en-US" dirty="0"/>
              <a:t>injection lasts until spill port is uncovered</a:t>
            </a:r>
          </a:p>
          <a:p>
            <a:pPr>
              <a:buFontTx/>
              <a:buChar char="•"/>
            </a:pPr>
            <a:r>
              <a:rPr lang="en-US" dirty="0"/>
              <a:t>injector is opened hydraulically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5718B9-5980-4B92-8164-5383DCB77363}" type="slidenum">
              <a:rPr lang="en-US">
                <a:solidFill>
                  <a:prstClr val="black"/>
                </a:solidFill>
              </a:rPr>
              <a:pPr/>
              <a:t>4</a:t>
            </a:fld>
            <a:endParaRPr lang="en-US">
              <a:solidFill>
                <a:prstClr val="black"/>
              </a:solidFill>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pPr>
              <a:buFontTx/>
              <a:buChar char="•"/>
            </a:pPr>
            <a:r>
              <a:rPr lang="en-US"/>
              <a:t>delivery pressure 3,000 psi</a:t>
            </a:r>
          </a:p>
          <a:p>
            <a:pPr>
              <a:buFontTx/>
              <a:buChar char="•"/>
            </a:pPr>
            <a:r>
              <a:rPr lang="en-US"/>
              <a:t>spray in pressure 17,000 psi</a:t>
            </a:r>
          </a:p>
          <a:p>
            <a:pPr>
              <a:buFontTx/>
              <a:buChar char="•"/>
            </a:pPr>
            <a:r>
              <a:rPr lang="en-US"/>
              <a:t>PTR has long camshaft – can deflect cause varied fuel output, inline pump “business end” is compact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3B17CD-9D64-45F2-904F-657697C244B2}" type="slidenum">
              <a:rPr lang="en-US">
                <a:solidFill>
                  <a:prstClr val="black"/>
                </a:solidFill>
              </a:rPr>
              <a:pPr/>
              <a:t>5</a:t>
            </a:fld>
            <a:endParaRPr lang="en-US">
              <a:solidFill>
                <a:prstClr val="black"/>
              </a:solidFill>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pPr>
              <a:buFontTx/>
              <a:buChar char="•"/>
            </a:pPr>
            <a:r>
              <a:rPr lang="en-US"/>
              <a:t>explain fuel flow – xfer pressure 50 -70 psi</a:t>
            </a:r>
          </a:p>
          <a:p>
            <a:pPr>
              <a:buFontTx/>
              <a:buChar char="•"/>
            </a:pPr>
            <a:r>
              <a:rPr lang="en-US"/>
              <a:t>no high pressure lines needed</a:t>
            </a:r>
          </a:p>
          <a:p>
            <a:pPr>
              <a:buFontTx/>
              <a:buChar char="•"/>
            </a:pPr>
            <a:r>
              <a:rPr lang="en-US"/>
              <a:t>similar to individual pump system</a:t>
            </a:r>
          </a:p>
          <a:p>
            <a:pPr>
              <a:buFontTx/>
              <a:buChar char="•"/>
            </a:pPr>
            <a:r>
              <a:rPr lang="en-US"/>
              <a:t>uses port/helix metering – uses engine camshaft instead of a separate pump cam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61CCEC-2FE6-466B-905D-5FFC2B724BF4}" type="slidenum">
              <a:rPr lang="en-US">
                <a:solidFill>
                  <a:prstClr val="black"/>
                </a:solidFill>
              </a:rPr>
              <a:pPr/>
              <a:t>6</a:t>
            </a:fld>
            <a:endParaRPr lang="en-US">
              <a:solidFill>
                <a:prstClr val="black"/>
              </a:solidFill>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pPr>
              <a:buFont typeface="Arial" pitchFamily="34" charset="0"/>
              <a:buChar char="•"/>
            </a:pPr>
            <a:r>
              <a:rPr lang="en-US" dirty="0"/>
              <a:t>uses port/helix metering – uses engine camshaft instead of a separate pump cam</a:t>
            </a:r>
          </a:p>
          <a:p>
            <a:pPr>
              <a:buFont typeface="Arial" pitchFamily="34" charset="0"/>
              <a:buChar char="•"/>
            </a:pPr>
            <a:r>
              <a:rPr lang="en-US" dirty="0"/>
              <a:t>demo helix movement on o/head &amp; cam/plunger movement</a:t>
            </a:r>
          </a:p>
          <a:p>
            <a:pPr>
              <a:buFontTx/>
              <a:buChar char="•"/>
            </a:pPr>
            <a:r>
              <a:rPr lang="en-US" dirty="0"/>
              <a:t>times injection via control rack &amp; plunger helix position</a:t>
            </a:r>
          </a:p>
          <a:p>
            <a:pPr>
              <a:buFontTx/>
              <a:buChar char="•"/>
            </a:pPr>
            <a:r>
              <a:rPr lang="en-US" dirty="0"/>
              <a:t>meters fuel quantity via helix rotation</a:t>
            </a:r>
          </a:p>
          <a:p>
            <a:pPr>
              <a:buFontTx/>
              <a:buChar char="•"/>
            </a:pPr>
            <a:r>
              <a:rPr lang="en-US" dirty="0"/>
              <a:t>pressurizes fuel beneath the plunger</a:t>
            </a:r>
          </a:p>
          <a:p>
            <a:pPr>
              <a:buFontTx/>
              <a:buChar char="•"/>
            </a:pPr>
            <a:r>
              <a:rPr lang="en-US" dirty="0"/>
              <a:t>atomizes fuel</a:t>
            </a:r>
          </a:p>
          <a:p>
            <a:pPr>
              <a:buFontTx/>
              <a:buChar char="•"/>
            </a:pPr>
            <a:r>
              <a:rPr lang="en-US" dirty="0"/>
              <a:t>plunger movement raises fuel pressure to 2000-3000 psi</a:t>
            </a:r>
          </a:p>
          <a:p>
            <a:pPr>
              <a:buFontTx/>
              <a:buChar char="•"/>
            </a:pPr>
            <a:r>
              <a:rPr lang="en-US" dirty="0"/>
              <a:t>spray-in pressure is 17,000 to 20,000 psi</a:t>
            </a:r>
          </a:p>
          <a:p>
            <a:pPr>
              <a:buFontTx/>
              <a:buChar char="•"/>
            </a:pPr>
            <a:r>
              <a:rPr lang="en-US" dirty="0"/>
              <a:t>speed of </a:t>
            </a:r>
            <a:r>
              <a:rPr lang="en-US" dirty="0" smtClean="0"/>
              <a:t>fuel penetration </a:t>
            </a:r>
            <a:r>
              <a:rPr lang="en-US" dirty="0"/>
              <a:t>approaching 780 mph</a:t>
            </a:r>
          </a:p>
          <a:p>
            <a:pPr>
              <a:buFontTx/>
              <a:buChar char="•"/>
            </a:pPr>
            <a:r>
              <a:rPr lang="en-US" dirty="0"/>
              <a:t>plunger-to-bushing clearance &lt;60 millionths of an inch (measured w/air gauge)</a:t>
            </a:r>
          </a:p>
          <a:p>
            <a:pPr>
              <a:buFontTx/>
              <a:buChar char="•"/>
            </a:pPr>
            <a:r>
              <a:rPr lang="en-US" dirty="0"/>
              <a:t>easy to service/swap injectors/troubleshoot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1851B1-EFA4-455C-BA1B-546EDB4F74E7}" type="slidenum">
              <a:rPr lang="en-US">
                <a:solidFill>
                  <a:prstClr val="black"/>
                </a:solidFill>
              </a:rPr>
              <a:pPr/>
              <a:t>7</a:t>
            </a:fld>
            <a:endParaRPr lang="en-US">
              <a:solidFill>
                <a:prstClr val="black"/>
              </a:solidFill>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pPr>
              <a:buFontTx/>
              <a:buChar char="•"/>
            </a:pPr>
            <a:r>
              <a:rPr lang="en-US"/>
              <a:t>injector is opened hydraulically</a:t>
            </a:r>
          </a:p>
          <a:p>
            <a:pPr>
              <a:buFontTx/>
              <a:buChar char="•"/>
            </a:pPr>
            <a:r>
              <a:rPr lang="en-US"/>
              <a:t>1 transfer pump (Xfer pressure 90–130 psi)</a:t>
            </a:r>
          </a:p>
          <a:p>
            <a:pPr>
              <a:buFontTx/>
              <a:buChar char="•"/>
            </a:pPr>
            <a:r>
              <a:rPr lang="en-US"/>
              <a:t>1 high pressure pump that feeds all cylinders</a:t>
            </a:r>
          </a:p>
          <a:p>
            <a:pPr>
              <a:buFontTx/>
              <a:buChar char="•"/>
            </a:pPr>
            <a:r>
              <a:rPr lang="en-US"/>
              <a:t>delivery pressure 3,000 psi</a:t>
            </a:r>
          </a:p>
          <a:p>
            <a:pPr>
              <a:buFontTx/>
              <a:buChar char="•"/>
            </a:pPr>
            <a:r>
              <a:rPr lang="en-US"/>
              <a:t>spray in pressure 12,000 psi (insufficient for large diesels)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EB68A1-104E-4490-92AD-735D98556BAA}" type="slidenum">
              <a:rPr lang="en-US">
                <a:solidFill>
                  <a:prstClr val="black"/>
                </a:solidFill>
              </a:rPr>
              <a:pPr/>
              <a:t>8</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a:buFontTx/>
              <a:buChar char="•"/>
            </a:pPr>
            <a:r>
              <a:rPr lang="en-US"/>
              <a:t>The high pressure pumping action is carried out in a single barrel, which houses two opposing plungers operated by two rollers. </a:t>
            </a:r>
          </a:p>
          <a:p>
            <a:pPr>
              <a:buFontTx/>
              <a:buChar char="•"/>
            </a:pPr>
            <a:r>
              <a:rPr lang="en-US"/>
              <a:t>These plungers are pushed together by a cam ring with internal lobes acting on the rollers and it is this action that pressurizes the fuel. </a:t>
            </a:r>
          </a:p>
          <a:p>
            <a:pPr>
              <a:buFontTx/>
              <a:buChar char="•"/>
            </a:pPr>
            <a:r>
              <a:rPr lang="en-US"/>
              <a:t>The metering valve is actuated by the throttle lever at all engine speeds above idle and by the governor linkage, when the engine is at idle or maximum speed.  </a:t>
            </a:r>
          </a:p>
          <a:p>
            <a:pPr>
              <a:buFontTx/>
              <a:buChar char="•"/>
            </a:pPr>
            <a:r>
              <a:rPr lang="en-US"/>
              <a:t>The metering valve flows a measured fuel quantity into the center of the hydraulic head where the distributor rotor is turning and from there the fuel goes to the center of the rotor, which has two inlets at one end and an outlet at the other end.</a:t>
            </a:r>
          </a:p>
          <a:p>
            <a:pPr>
              <a:buFontTx/>
              <a:buChar char="•"/>
            </a:pPr>
            <a:r>
              <a:rPr lang="en-US"/>
              <a:t>As the rotor spins, the inlets line up with ports in the hydraulic head and fuel is forced out into the pumping chamber.</a:t>
            </a:r>
          </a:p>
          <a:p>
            <a:pPr>
              <a:buFontTx/>
              <a:buChar char="•"/>
            </a:pPr>
            <a:r>
              <a:rPr lang="en-US"/>
              <a:t>The pumping chamber consists of two sets of rollers, shoes, and plungers, which rotate inside a cam ring. The cam ring has lobes for each injector on the inside.</a:t>
            </a:r>
          </a:p>
          <a:p>
            <a:pPr>
              <a:buFontTx/>
              <a:buChar char="•"/>
            </a:pPr>
            <a:r>
              <a:rPr lang="en-US"/>
              <a:t>The force of the fuel entering the pumping chamber, along with the centrifugal force generated by the spinning rotor, moves the plungers apart. </a:t>
            </a:r>
          </a:p>
          <a:p>
            <a:pPr>
              <a:buFontTx/>
              <a:buChar char="•"/>
            </a:pPr>
            <a:r>
              <a:rPr lang="en-US"/>
              <a:t>The plungers move outward a by an amount directly proportional to the volume of fuel passed by the metering valve.</a:t>
            </a:r>
          </a:p>
          <a:p>
            <a:pPr>
              <a:buFontTx/>
              <a:buChar char="•"/>
            </a:pPr>
            <a:r>
              <a:rPr lang="en-US"/>
              <a:t>As the rotor turns, the cam ring lobes, squeeze the rollers together, which in turn push in the rollers. </a:t>
            </a:r>
          </a:p>
          <a:p>
            <a:pPr>
              <a:buFontTx/>
              <a:buChar char="•"/>
            </a:pPr>
            <a:r>
              <a:rPr lang="en-US"/>
              <a:t>As the plungers are pushed together, they pressurize fuel until the injectors nozzles open at their preset pop pressure.</a:t>
            </a:r>
          </a:p>
          <a:p>
            <a:pPr>
              <a:buFontTx/>
              <a:buChar char="•"/>
            </a:pPr>
            <a:r>
              <a:rPr lang="en-US" b="1"/>
              <a:t>The start of injection is defined by the setting of the cam ring.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524ACA-554B-4658-AE15-18ABCDAE9E05}" type="slidenum">
              <a:rPr lang="en-US">
                <a:solidFill>
                  <a:prstClr val="black"/>
                </a:solidFill>
              </a:rPr>
              <a:pPr/>
              <a:t>9</a:t>
            </a:fld>
            <a:endParaRPr lang="en-US">
              <a:solidFill>
                <a:prstClr val="black"/>
              </a:solidFill>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Slide Number Placeholder 3"/>
          <p:cNvSpPr>
            <a:spLocks noGrp="1"/>
          </p:cNvSpPr>
          <p:nvPr>
            <p:ph type="sldNum" sz="quarter" idx="10"/>
          </p:nvPr>
        </p:nvSpPr>
        <p:spPr/>
        <p:txBody>
          <a:bodyPr/>
          <a:lstStyle>
            <a:lvl1pPr>
              <a:defRPr/>
            </a:lvl1pPr>
          </a:lstStyle>
          <a:p>
            <a:fld id="{71837E9A-8AF2-460D-8837-E5B28D04E524}" type="slidenum">
              <a:rPr lang="en-US"/>
              <a:pPr/>
              <a:t>‹#›</a:t>
            </a:fld>
            <a:endParaRPr lang="en-US"/>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fld id="{8A4AEF86-C331-41E0-8D46-19663B697AE2}" type="slidenum">
              <a:rPr lang="en-US"/>
              <a:pPr/>
              <a:t>‹#›</a:t>
            </a:fld>
            <a:endParaRPr lang="en-US"/>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2114550" cy="58975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28600" y="228600"/>
            <a:ext cx="619125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fld id="{F4D0222B-61E3-40EE-AF27-5C310CFA50B4}" type="slidenum">
              <a:rPr lang="en-US"/>
              <a:pPr/>
              <a:t>‹#›</a:t>
            </a:fld>
            <a:endParaRPr lang="en-US"/>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228600" y="1066800"/>
            <a:ext cx="41529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533900" y="1066800"/>
            <a:ext cx="41529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533900" y="3671888"/>
            <a:ext cx="41529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Slide Number Placeholder 5"/>
          <p:cNvSpPr>
            <a:spLocks noGrp="1"/>
          </p:cNvSpPr>
          <p:nvPr>
            <p:ph type="sldNum" sz="quarter" idx="10"/>
          </p:nvPr>
        </p:nvSpPr>
        <p:spPr>
          <a:xfrm>
            <a:off x="8539163" y="6418263"/>
            <a:ext cx="533400" cy="323850"/>
          </a:xfrm>
        </p:spPr>
        <p:txBody>
          <a:bodyPr/>
          <a:lstStyle>
            <a:lvl1pPr>
              <a:defRPr/>
            </a:lvl1pPr>
          </a:lstStyle>
          <a:p>
            <a:fld id="{3EE9DDD7-86B2-4D19-A3D4-C4F6AD4F8CA1}" type="slidenum">
              <a:rPr lang="en-US"/>
              <a:pPr/>
              <a:t>‹#›</a:t>
            </a:fld>
            <a:endParaRPr lang="en-US"/>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228600" y="1066800"/>
            <a:ext cx="41529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33900" y="1066800"/>
            <a:ext cx="41529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sz="quarter" idx="10"/>
          </p:nvPr>
        </p:nvSpPr>
        <p:spPr>
          <a:xfrm>
            <a:off x="8539163" y="6418263"/>
            <a:ext cx="533400" cy="323850"/>
          </a:xfrm>
        </p:spPr>
        <p:txBody>
          <a:bodyPr/>
          <a:lstStyle>
            <a:lvl1pPr>
              <a:defRPr/>
            </a:lvl1pPr>
          </a:lstStyle>
          <a:p>
            <a:fld id="{56E62BF2-35B4-4065-AC74-7A83F5FCFB9B}" type="slidenum">
              <a:rPr lang="en-US"/>
              <a:pPr/>
              <a:t>‹#›</a:t>
            </a:fld>
            <a:endParaRPr lang="en-US"/>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fld id="{7AFFCFF3-4A5C-4DD7-8DF9-4FF155A1F7A3}" type="slidenum">
              <a:rPr lang="en-US"/>
              <a:pPr/>
              <a:t>‹#›</a:t>
            </a:fld>
            <a:endParaRPr lang="en-US"/>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815926C-F2DA-4050-B47D-81978820CBEA}" type="slidenum">
              <a:rPr lang="en-US"/>
              <a:pPr/>
              <a:t>‹#›</a:t>
            </a:fld>
            <a:endParaRPr lang="en-US"/>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28600" y="1066800"/>
            <a:ext cx="41529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33900" y="1066800"/>
            <a:ext cx="41529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sz="quarter" idx="10"/>
          </p:nvPr>
        </p:nvSpPr>
        <p:spPr/>
        <p:txBody>
          <a:bodyPr/>
          <a:lstStyle>
            <a:lvl1pPr>
              <a:defRPr/>
            </a:lvl1pPr>
          </a:lstStyle>
          <a:p>
            <a:fld id="{6AD47328-0234-4C16-A692-FAC7FBB05922}" type="slidenum">
              <a:rPr lang="en-US"/>
              <a:pPr/>
              <a:t>‹#›</a:t>
            </a:fld>
            <a:endParaRPr lang="en-US"/>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sz="quarter" idx="10"/>
          </p:nvPr>
        </p:nvSpPr>
        <p:spPr/>
        <p:txBody>
          <a:bodyPr/>
          <a:lstStyle>
            <a:lvl1pPr>
              <a:defRPr/>
            </a:lvl1pPr>
          </a:lstStyle>
          <a:p>
            <a:fld id="{A9B2A474-7CB8-4A5A-A41C-34A2AA8AA636}" type="slidenum">
              <a:rPr lang="en-US"/>
              <a:pPr/>
              <a:t>‹#›</a:t>
            </a:fld>
            <a:endParaRPr lang="en-US"/>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lvl1pPr>
              <a:defRPr/>
            </a:lvl1pPr>
          </a:lstStyle>
          <a:p>
            <a:fld id="{76C94E50-8F1D-4587-91D7-D3D73478785A}" type="slidenum">
              <a:rPr lang="en-US"/>
              <a:pPr/>
              <a:t>‹#›</a:t>
            </a:fld>
            <a:endParaRPr lang="en-US"/>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2189B65-DC63-4430-80C4-D70BE10A0B0C}" type="slidenum">
              <a:rPr lang="en-US"/>
              <a:pPr/>
              <a:t>‹#›</a:t>
            </a:fld>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E232EE0-FA29-4489-BF89-DCE3C7C93699}" type="slidenum">
              <a:rPr lang="en-US"/>
              <a:pPr/>
              <a:t>‹#›</a:t>
            </a:fld>
            <a:endParaRPr lang="en-US"/>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485B058-83A3-42AB-969A-F77A1BA9CDC5}" type="slidenum">
              <a:rPr lang="en-US"/>
              <a:pPr/>
              <a:t>‹#›</a:t>
            </a:fld>
            <a:endParaRPr lang="en-US"/>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sldNum" sz="quarter" idx="4"/>
          </p:nvPr>
        </p:nvSpPr>
        <p:spPr bwMode="auto">
          <a:xfrm>
            <a:off x="8539163" y="6418263"/>
            <a:ext cx="5334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1">
                <a:solidFill>
                  <a:srgbClr val="FFFF00"/>
                </a:solidFill>
                <a:latin typeface="+mn-lt"/>
              </a:defRPr>
            </a:lvl1pPr>
          </a:lstStyle>
          <a:p>
            <a:pPr fontAlgn="base">
              <a:spcBef>
                <a:spcPct val="0"/>
              </a:spcBef>
              <a:spcAft>
                <a:spcPct val="0"/>
              </a:spcAft>
            </a:pPr>
            <a:fld id="{1CA8F3D6-093D-4844-8D65-9107D753AE6E}" type="slidenum">
              <a:rPr lang="en-US"/>
              <a:pPr fontAlgn="base">
                <a:spcBef>
                  <a:spcPct val="0"/>
                </a:spcBef>
                <a:spcAft>
                  <a:spcPct val="0"/>
                </a:spcAft>
              </a:pPr>
              <a:t>‹#›</a:t>
            </a:fld>
            <a:endParaRPr lang="en-US"/>
          </a:p>
        </p:txBody>
      </p:sp>
      <p:grpSp>
        <p:nvGrpSpPr>
          <p:cNvPr id="2" name="Group 3"/>
          <p:cNvGrpSpPr>
            <a:grpSpLocks/>
          </p:cNvGrpSpPr>
          <p:nvPr/>
        </p:nvGrpSpPr>
        <p:grpSpPr bwMode="auto">
          <a:xfrm>
            <a:off x="0" y="0"/>
            <a:ext cx="9140825" cy="6850063"/>
            <a:chOff x="0" y="0"/>
            <a:chExt cx="5758" cy="4315"/>
          </a:xfrm>
        </p:grpSpPr>
        <p:grpSp>
          <p:nvGrpSpPr>
            <p:cNvPr id="3" name="Group 4"/>
            <p:cNvGrpSpPr>
              <a:grpSpLocks/>
            </p:cNvGrpSpPr>
            <p:nvPr userDrawn="1"/>
          </p:nvGrpSpPr>
          <p:grpSpPr bwMode="auto">
            <a:xfrm>
              <a:off x="1728" y="2230"/>
              <a:ext cx="4027" cy="2085"/>
              <a:chOff x="1728" y="2230"/>
              <a:chExt cx="4027" cy="2085"/>
            </a:xfrm>
          </p:grpSpPr>
          <p:sp>
            <p:nvSpPr>
              <p:cNvPr id="4101"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pPr>
                <a:endParaRPr lang="en-CA">
                  <a:solidFill>
                    <a:srgbClr val="FFFFFF"/>
                  </a:solidFill>
                  <a:latin typeface="Garamond" pitchFamily="18" charset="0"/>
                </a:endParaRPr>
              </a:p>
            </p:txBody>
          </p:sp>
          <p:sp>
            <p:nvSpPr>
              <p:cNvPr id="4102"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pPr>
                <a:endParaRPr lang="en-CA">
                  <a:solidFill>
                    <a:srgbClr val="FFFFFF"/>
                  </a:solidFill>
                  <a:latin typeface="Garamond" pitchFamily="18" charset="0"/>
                </a:endParaRPr>
              </a:p>
            </p:txBody>
          </p:sp>
          <p:sp>
            <p:nvSpPr>
              <p:cNvPr id="4103"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CA">
                  <a:solidFill>
                    <a:srgbClr val="FFFFFF"/>
                  </a:solidFill>
                  <a:latin typeface="Garamond" pitchFamily="18" charset="0"/>
                </a:endParaRPr>
              </a:p>
            </p:txBody>
          </p:sp>
          <p:sp>
            <p:nvSpPr>
              <p:cNvPr id="4104"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CA">
                  <a:solidFill>
                    <a:srgbClr val="FFFFFF"/>
                  </a:solidFill>
                  <a:latin typeface="Garamond" pitchFamily="18" charset="0"/>
                </a:endParaRPr>
              </a:p>
            </p:txBody>
          </p:sp>
          <p:sp>
            <p:nvSpPr>
              <p:cNvPr id="4105"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CA">
                  <a:solidFill>
                    <a:srgbClr val="FFFFFF"/>
                  </a:solidFill>
                  <a:latin typeface="Garamond" pitchFamily="18" charset="0"/>
                </a:endParaRPr>
              </a:p>
            </p:txBody>
          </p:sp>
        </p:grpSp>
        <p:sp>
          <p:nvSpPr>
            <p:cNvPr id="4106"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CA">
                <a:solidFill>
                  <a:srgbClr val="FFFFFF"/>
                </a:solidFill>
                <a:latin typeface="Garamond" pitchFamily="18" charset="0"/>
              </a:endParaRPr>
            </a:p>
          </p:txBody>
        </p:sp>
        <p:sp>
          <p:nvSpPr>
            <p:cNvPr id="4107" name="Freeform 11"/>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CA">
                <a:solidFill>
                  <a:srgbClr val="FFFFFF"/>
                </a:solidFill>
                <a:latin typeface="Garamond" pitchFamily="18" charset="0"/>
              </a:endParaRPr>
            </a:p>
          </p:txBody>
        </p:sp>
      </p:grpSp>
      <p:sp>
        <p:nvSpPr>
          <p:cNvPr id="4108" name="Rectangle 12"/>
          <p:cNvSpPr>
            <a:spLocks noGrp="1" noRot="1" noChangeArrowheads="1"/>
          </p:cNvSpPr>
          <p:nvPr>
            <p:ph type="title"/>
          </p:nvPr>
        </p:nvSpPr>
        <p:spPr bwMode="auto">
          <a:xfrm>
            <a:off x="457200" y="228600"/>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9" name="Rectangle 13"/>
          <p:cNvSpPr>
            <a:spLocks noGrp="1" noChangeArrowheads="1"/>
          </p:cNvSpPr>
          <p:nvPr>
            <p:ph type="body" idx="1"/>
          </p:nvPr>
        </p:nvSpPr>
        <p:spPr bwMode="auto">
          <a:xfrm>
            <a:off x="228600" y="1066800"/>
            <a:ext cx="8458200" cy="5059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 Third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xmlns:p14="http://schemas.microsoft.com/office/powerpoint/2010/main">
    <p:fade/>
  </p:transition>
  <p:hf hdr="0" ftr="0" dt="0"/>
  <p:txStyles>
    <p:titleStyle>
      <a:lvl1pPr algn="ctr" rtl="0" fontAlgn="base">
        <a:spcBef>
          <a:spcPct val="0"/>
        </a:spcBef>
        <a:spcAft>
          <a:spcPct val="0"/>
        </a:spcAft>
        <a:defRPr sz="2400" b="1">
          <a:solidFill>
            <a:srgbClr val="FFFF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2400" b="1">
          <a:solidFill>
            <a:srgbClr val="FFFFFF"/>
          </a:solidFill>
          <a:effectLst>
            <a:outerShdw blurRad="38100" dist="38100" dir="2700000" algn="tl">
              <a:srgbClr val="000000"/>
            </a:outerShdw>
          </a:effectLst>
          <a:latin typeface="Verdana" pitchFamily="34" charset="0"/>
        </a:defRPr>
      </a:lvl2pPr>
      <a:lvl3pPr algn="ctr" rtl="0" fontAlgn="base">
        <a:spcBef>
          <a:spcPct val="0"/>
        </a:spcBef>
        <a:spcAft>
          <a:spcPct val="0"/>
        </a:spcAft>
        <a:defRPr sz="2400" b="1">
          <a:solidFill>
            <a:srgbClr val="FFFFFF"/>
          </a:solidFill>
          <a:effectLst>
            <a:outerShdw blurRad="38100" dist="38100" dir="2700000" algn="tl">
              <a:srgbClr val="000000"/>
            </a:outerShdw>
          </a:effectLst>
          <a:latin typeface="Verdana" pitchFamily="34" charset="0"/>
        </a:defRPr>
      </a:lvl3pPr>
      <a:lvl4pPr algn="ctr" rtl="0" fontAlgn="base">
        <a:spcBef>
          <a:spcPct val="0"/>
        </a:spcBef>
        <a:spcAft>
          <a:spcPct val="0"/>
        </a:spcAft>
        <a:defRPr sz="2400" b="1">
          <a:solidFill>
            <a:srgbClr val="FFFFFF"/>
          </a:solidFill>
          <a:effectLst>
            <a:outerShdw blurRad="38100" dist="38100" dir="2700000" algn="tl">
              <a:srgbClr val="000000"/>
            </a:outerShdw>
          </a:effectLst>
          <a:latin typeface="Verdana" pitchFamily="34" charset="0"/>
        </a:defRPr>
      </a:lvl4pPr>
      <a:lvl5pPr algn="ctr" rtl="0" fontAlgn="base">
        <a:spcBef>
          <a:spcPct val="0"/>
        </a:spcBef>
        <a:spcAft>
          <a:spcPct val="0"/>
        </a:spcAft>
        <a:defRPr sz="2400" b="1">
          <a:solidFill>
            <a:srgbClr val="FFFFFF"/>
          </a:solidFill>
          <a:effectLst>
            <a:outerShdw blurRad="38100" dist="38100" dir="2700000" algn="tl">
              <a:srgbClr val="000000"/>
            </a:outerShdw>
          </a:effectLst>
          <a:latin typeface="Verdana" pitchFamily="34" charset="0"/>
        </a:defRPr>
      </a:lvl5pPr>
      <a:lvl6pPr marL="457200" algn="ctr" rtl="0" fontAlgn="base">
        <a:spcBef>
          <a:spcPct val="0"/>
        </a:spcBef>
        <a:spcAft>
          <a:spcPct val="0"/>
        </a:spcAft>
        <a:defRPr sz="2400" b="1">
          <a:solidFill>
            <a:srgbClr val="FFFFFF"/>
          </a:solidFill>
          <a:effectLst>
            <a:outerShdw blurRad="38100" dist="38100" dir="2700000" algn="tl">
              <a:srgbClr val="000000"/>
            </a:outerShdw>
          </a:effectLst>
          <a:latin typeface="Verdana" pitchFamily="34" charset="0"/>
        </a:defRPr>
      </a:lvl6pPr>
      <a:lvl7pPr marL="914400" algn="ctr" rtl="0" fontAlgn="base">
        <a:spcBef>
          <a:spcPct val="0"/>
        </a:spcBef>
        <a:spcAft>
          <a:spcPct val="0"/>
        </a:spcAft>
        <a:defRPr sz="2400" b="1">
          <a:solidFill>
            <a:srgbClr val="FFFFFF"/>
          </a:solidFill>
          <a:effectLst>
            <a:outerShdw blurRad="38100" dist="38100" dir="2700000" algn="tl">
              <a:srgbClr val="000000"/>
            </a:outerShdw>
          </a:effectLst>
          <a:latin typeface="Verdana" pitchFamily="34" charset="0"/>
        </a:defRPr>
      </a:lvl7pPr>
      <a:lvl8pPr marL="1371600" algn="ctr" rtl="0" fontAlgn="base">
        <a:spcBef>
          <a:spcPct val="0"/>
        </a:spcBef>
        <a:spcAft>
          <a:spcPct val="0"/>
        </a:spcAft>
        <a:defRPr sz="2400" b="1">
          <a:solidFill>
            <a:srgbClr val="FFFFFF"/>
          </a:solidFill>
          <a:effectLst>
            <a:outerShdw blurRad="38100" dist="38100" dir="2700000" algn="tl">
              <a:srgbClr val="000000"/>
            </a:outerShdw>
          </a:effectLst>
          <a:latin typeface="Verdana" pitchFamily="34" charset="0"/>
        </a:defRPr>
      </a:lvl8pPr>
      <a:lvl9pPr marL="1828800" algn="ctr" rtl="0" fontAlgn="base">
        <a:spcBef>
          <a:spcPct val="0"/>
        </a:spcBef>
        <a:spcAft>
          <a:spcPct val="0"/>
        </a:spcAft>
        <a:defRPr sz="2400" b="1">
          <a:solidFill>
            <a:srgbClr val="FFFFFF"/>
          </a:solidFill>
          <a:effectLst>
            <a:outerShdw blurRad="38100" dist="38100" dir="2700000" algn="tl">
              <a:srgbClr val="000000"/>
            </a:outerShdw>
          </a:effectLst>
          <a:latin typeface="Verdana" pitchFamily="34" charset="0"/>
        </a:defRPr>
      </a:lvl9pPr>
    </p:titleStyle>
    <p:bodyStyle>
      <a:lvl1pPr marL="342900" indent="-342900" algn="l" rtl="0" fontAlgn="base">
        <a:spcBef>
          <a:spcPct val="20000"/>
        </a:spcBef>
        <a:spcAft>
          <a:spcPct val="0"/>
        </a:spcAft>
        <a:buClr>
          <a:srgbClr val="F6F000"/>
        </a:buClr>
        <a:buChar char="•"/>
        <a:defRPr sz="2000" b="1">
          <a:solidFill>
            <a:srgbClr val="F6F000"/>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rgbClr val="00FF00"/>
        </a:buClr>
        <a:buFont typeface="Wingdings" pitchFamily="2" charset="2"/>
        <a:buChar char="Ø"/>
        <a:defRPr sz="2000" b="1">
          <a:solidFill>
            <a:srgbClr val="00FF00"/>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rgbClr val="2CF7FC"/>
        </a:buClr>
        <a:buFont typeface="Wingdings" pitchFamily="2" charset="2"/>
        <a:buChar char="v"/>
        <a:defRPr b="1">
          <a:solidFill>
            <a:srgbClr val="2CF7FC"/>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9" Type="http://schemas.openxmlformats.org/officeDocument/2006/relationships/image" Target="../media/image18.emf"/><Relationship Id="rId20" Type="http://schemas.openxmlformats.org/officeDocument/2006/relationships/customXml" Target="../ink/ink9.xml"/><Relationship Id="rId21" Type="http://schemas.openxmlformats.org/officeDocument/2006/relationships/image" Target="../media/image24.emf"/><Relationship Id="rId22" Type="http://schemas.openxmlformats.org/officeDocument/2006/relationships/customXml" Target="../ink/ink10.xml"/><Relationship Id="rId23" Type="http://schemas.openxmlformats.org/officeDocument/2006/relationships/image" Target="../media/image25.emf"/><Relationship Id="rId10" Type="http://schemas.openxmlformats.org/officeDocument/2006/relationships/customXml" Target="../ink/ink4.xml"/><Relationship Id="rId11" Type="http://schemas.openxmlformats.org/officeDocument/2006/relationships/image" Target="../media/image19.emf"/><Relationship Id="rId12" Type="http://schemas.openxmlformats.org/officeDocument/2006/relationships/customXml" Target="../ink/ink5.xml"/><Relationship Id="rId13" Type="http://schemas.openxmlformats.org/officeDocument/2006/relationships/image" Target="../media/image20.emf"/><Relationship Id="rId14" Type="http://schemas.openxmlformats.org/officeDocument/2006/relationships/customXml" Target="../ink/ink6.xml"/><Relationship Id="rId15" Type="http://schemas.openxmlformats.org/officeDocument/2006/relationships/image" Target="../media/image21.emf"/><Relationship Id="rId16" Type="http://schemas.openxmlformats.org/officeDocument/2006/relationships/customXml" Target="../ink/ink7.xml"/><Relationship Id="rId17" Type="http://schemas.openxmlformats.org/officeDocument/2006/relationships/image" Target="../media/image22.emf"/><Relationship Id="rId18" Type="http://schemas.openxmlformats.org/officeDocument/2006/relationships/customXml" Target="../ink/ink8.xml"/><Relationship Id="rId19"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customXml" Target="../ink/ink1.xml"/><Relationship Id="rId5" Type="http://schemas.openxmlformats.org/officeDocument/2006/relationships/image" Target="../media/image16.emf"/><Relationship Id="rId6" Type="http://schemas.openxmlformats.org/officeDocument/2006/relationships/customXml" Target="../ink/ink2.xml"/><Relationship Id="rId7" Type="http://schemas.openxmlformats.org/officeDocument/2006/relationships/image" Target="../media/image17.emf"/><Relationship Id="rId8" Type="http://schemas.openxmlformats.org/officeDocument/2006/relationships/customXml" Target="../ink/ink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wmf"/><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E8BEB208-094B-47F5-8E9E-0CE1AA3AFE44}" type="slidenum">
              <a:rPr lang="en-US"/>
              <a:pPr/>
              <a:t>1</a:t>
            </a:fld>
            <a:endParaRPr lang="en-US"/>
          </a:p>
        </p:txBody>
      </p:sp>
      <p:sp>
        <p:nvSpPr>
          <p:cNvPr id="65538" name="Rectangle 2"/>
          <p:cNvSpPr>
            <a:spLocks noGrp="1" noRot="1" noChangeArrowheads="1"/>
          </p:cNvSpPr>
          <p:nvPr>
            <p:ph type="title"/>
          </p:nvPr>
        </p:nvSpPr>
        <p:spPr>
          <a:xfrm>
            <a:off x="468313" y="0"/>
            <a:ext cx="8229600" cy="609600"/>
          </a:xfrm>
        </p:spPr>
        <p:txBody>
          <a:bodyPr/>
          <a:lstStyle/>
          <a:p>
            <a:r>
              <a:rPr lang="en-US" sz="2000"/>
              <a:t>2.  Individual Pump System</a:t>
            </a:r>
          </a:p>
        </p:txBody>
      </p:sp>
      <p:sp>
        <p:nvSpPr>
          <p:cNvPr id="65539" name="Rectangle 3"/>
          <p:cNvSpPr>
            <a:spLocks noGrp="1" noChangeArrowheads="1"/>
          </p:cNvSpPr>
          <p:nvPr>
            <p:ph type="body" idx="1"/>
          </p:nvPr>
        </p:nvSpPr>
        <p:spPr>
          <a:xfrm>
            <a:off x="179388" y="873125"/>
            <a:ext cx="8458200" cy="5059363"/>
          </a:xfrm>
        </p:spPr>
        <p:txBody>
          <a:bodyPr/>
          <a:lstStyle/>
          <a:p>
            <a:r>
              <a:rPr lang="en-US" sz="1800"/>
              <a:t>typical fuel flow pattern</a:t>
            </a:r>
          </a:p>
        </p:txBody>
      </p:sp>
      <p:pic>
        <p:nvPicPr>
          <p:cNvPr id="65540" name="Picture 4"/>
          <p:cNvPicPr>
            <a:picLocks noChangeAspect="1" noChangeArrowheads="1"/>
          </p:cNvPicPr>
          <p:nvPr/>
        </p:nvPicPr>
        <p:blipFill>
          <a:blip r:embed="rId3" cstate="print"/>
          <a:srcRect/>
          <a:stretch>
            <a:fillRect/>
          </a:stretch>
        </p:blipFill>
        <p:spPr bwMode="auto">
          <a:xfrm>
            <a:off x="971550" y="1520825"/>
            <a:ext cx="6884988" cy="4889500"/>
          </a:xfrm>
          <a:prstGeom prst="rect">
            <a:avLst/>
          </a:prstGeom>
          <a:noFill/>
          <a:ln w="12700">
            <a:solidFill>
              <a:schemeClr val="bg2"/>
            </a:solidFill>
            <a:miter lim="800000"/>
            <a:headEnd/>
            <a:tailEnd/>
          </a:ln>
          <a:effec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C80685A3-2CF1-432C-BA7B-965A6C3BD1AC}" type="slidenum">
              <a:rPr lang="en-US"/>
              <a:pPr/>
              <a:t>10</a:t>
            </a:fld>
            <a:endParaRPr lang="en-US"/>
          </a:p>
        </p:txBody>
      </p:sp>
      <p:sp>
        <p:nvSpPr>
          <p:cNvPr id="48130" name="Rectangle 2"/>
          <p:cNvSpPr>
            <a:spLocks noGrp="1" noRot="1" noChangeArrowheads="1"/>
          </p:cNvSpPr>
          <p:nvPr>
            <p:ph type="title"/>
          </p:nvPr>
        </p:nvSpPr>
        <p:spPr>
          <a:xfrm>
            <a:off x="457200" y="44450"/>
            <a:ext cx="8229600" cy="463550"/>
          </a:xfrm>
        </p:spPr>
        <p:txBody>
          <a:bodyPr/>
          <a:lstStyle/>
          <a:p>
            <a:r>
              <a:rPr lang="en-US" sz="2000"/>
              <a:t>Electronic Diesel Fuel Injection</a:t>
            </a:r>
          </a:p>
        </p:txBody>
      </p:sp>
      <p:pic>
        <p:nvPicPr>
          <p:cNvPr id="48134" name="Picture 6" descr="injector op"/>
          <p:cNvPicPr>
            <a:picLocks noChangeAspect="1" noChangeArrowheads="1"/>
          </p:cNvPicPr>
          <p:nvPr/>
        </p:nvPicPr>
        <p:blipFill>
          <a:blip r:embed="rId3" cstate="print"/>
          <a:srcRect l="9168" t="14891" r="67277" b="11398"/>
          <a:stretch>
            <a:fillRect/>
          </a:stretch>
        </p:blipFill>
        <p:spPr bwMode="auto">
          <a:xfrm>
            <a:off x="2071670" y="2143116"/>
            <a:ext cx="2428892" cy="4286280"/>
          </a:xfrm>
          <a:prstGeom prst="rect">
            <a:avLst/>
          </a:prstGeom>
          <a:noFill/>
          <a:ln w="12700">
            <a:solidFill>
              <a:srgbClr val="000000"/>
            </a:solidFill>
            <a:miter lim="800000"/>
            <a:headEnd/>
            <a:tailEnd/>
          </a:ln>
        </p:spPr>
      </p:pic>
      <p:sp>
        <p:nvSpPr>
          <p:cNvPr id="7" name="TextBox 6"/>
          <p:cNvSpPr txBox="1"/>
          <p:nvPr/>
        </p:nvSpPr>
        <p:spPr>
          <a:xfrm>
            <a:off x="214282" y="719720"/>
            <a:ext cx="7034298" cy="923330"/>
          </a:xfrm>
          <a:prstGeom prst="rect">
            <a:avLst/>
          </a:prstGeom>
          <a:solidFill>
            <a:schemeClr val="tx1"/>
          </a:solidFill>
          <a:ln>
            <a:solidFill>
              <a:schemeClr val="bg2"/>
            </a:solidFill>
          </a:ln>
        </p:spPr>
        <p:txBody>
          <a:bodyPr wrap="none" rtlCol="0">
            <a:spAutoFit/>
          </a:bodyPr>
          <a:lstStyle/>
          <a:p>
            <a:r>
              <a:rPr lang="en-CA" i="1" dirty="0" smtClean="0">
                <a:solidFill>
                  <a:schemeClr val="bg2"/>
                </a:solidFill>
              </a:rPr>
              <a:t>PCM controlled solenoid…</a:t>
            </a:r>
          </a:p>
          <a:p>
            <a:pPr lvl="1">
              <a:buFont typeface="Arial" pitchFamily="34" charset="0"/>
              <a:buChar char="•"/>
            </a:pPr>
            <a:r>
              <a:rPr lang="en-CA" dirty="0" smtClean="0">
                <a:solidFill>
                  <a:schemeClr val="bg2"/>
                </a:solidFill>
              </a:rPr>
              <a:t> closes fuel return passage to allow fuel injection or</a:t>
            </a:r>
          </a:p>
          <a:p>
            <a:pPr lvl="1">
              <a:buFont typeface="Arial" pitchFamily="34" charset="0"/>
              <a:buChar char="•"/>
            </a:pPr>
            <a:r>
              <a:rPr lang="en-CA" dirty="0" smtClean="0">
                <a:solidFill>
                  <a:schemeClr val="bg2"/>
                </a:solidFill>
              </a:rPr>
              <a:t> opens fuel return passage to prevent fuel injection </a:t>
            </a:r>
            <a:endParaRPr lang="en-CA" dirty="0">
              <a:solidFill>
                <a:schemeClr val="bg2"/>
              </a:solidFill>
            </a:endParaRPr>
          </a:p>
        </p:txBody>
      </p:sp>
      <p:pic>
        <p:nvPicPr>
          <p:cNvPr id="46082" name="Picture 2" descr="http://www.swdiesel.com/images/boschinjectors%20copy.jpg"/>
          <p:cNvPicPr>
            <a:picLocks noChangeAspect="1" noChangeArrowheads="1"/>
          </p:cNvPicPr>
          <p:nvPr/>
        </p:nvPicPr>
        <p:blipFill>
          <a:blip r:embed="rId4" cstate="print">
            <a:lum bright="10000"/>
          </a:blip>
          <a:srcRect l="48371" t="21374" r="32857" b="24990"/>
          <a:stretch>
            <a:fillRect/>
          </a:stretch>
        </p:blipFill>
        <p:spPr bwMode="auto">
          <a:xfrm flipH="1">
            <a:off x="6572264" y="2000240"/>
            <a:ext cx="1500198" cy="4286280"/>
          </a:xfrm>
          <a:prstGeom prst="rect">
            <a:avLst/>
          </a:prstGeom>
          <a:noFill/>
          <a:ln>
            <a:solidFill>
              <a:schemeClr val="bg2"/>
            </a:solidFill>
          </a:ln>
        </p:spPr>
      </p:pic>
      <p:sp>
        <p:nvSpPr>
          <p:cNvPr id="48137" name="AutoShape 9"/>
          <p:cNvSpPr>
            <a:spLocks noChangeArrowheads="1"/>
          </p:cNvSpPr>
          <p:nvPr/>
        </p:nvSpPr>
        <p:spPr bwMode="auto">
          <a:xfrm rot="14927543">
            <a:off x="5291616" y="2544203"/>
            <a:ext cx="360363" cy="2403516"/>
          </a:xfrm>
          <a:prstGeom prst="upArrow">
            <a:avLst>
              <a:gd name="adj1" fmla="val 50000"/>
              <a:gd name="adj2" fmla="val 137335"/>
            </a:avLst>
          </a:prstGeom>
          <a:solidFill>
            <a:srgbClr val="00FFFF"/>
          </a:solidFill>
          <a:ln w="9525">
            <a:solidFill>
              <a:schemeClr val="bg2"/>
            </a:solidFill>
            <a:miter lim="800000"/>
            <a:headEnd/>
            <a:tailEnd/>
          </a:ln>
          <a:effectLst/>
        </p:spPr>
        <p:txBody>
          <a:bodyPr vert="eaVert" wrap="none" anchor="ctr"/>
          <a:lstStyle/>
          <a:p>
            <a:pPr eaLnBrk="0" fontAlgn="base" hangingPunct="0">
              <a:spcBef>
                <a:spcPct val="0"/>
              </a:spcBef>
              <a:spcAft>
                <a:spcPct val="0"/>
              </a:spcAft>
            </a:pPr>
            <a:endParaRPr lang="en-CA">
              <a:solidFill>
                <a:srgbClr val="FFFFFF"/>
              </a:solidFill>
              <a:latin typeface="Garamond" pitchFamily="18"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AFB123F9-FD71-4FA0-A48C-7F41BF639057}" type="slidenum">
              <a:rPr lang="en-US"/>
              <a:pPr/>
              <a:t>2</a:t>
            </a:fld>
            <a:endParaRPr lang="en-US"/>
          </a:p>
        </p:txBody>
      </p:sp>
      <p:sp>
        <p:nvSpPr>
          <p:cNvPr id="43010" name="Rectangle 2"/>
          <p:cNvSpPr>
            <a:spLocks noGrp="1" noRot="1" noChangeArrowheads="1"/>
          </p:cNvSpPr>
          <p:nvPr>
            <p:ph type="title"/>
          </p:nvPr>
        </p:nvSpPr>
        <p:spPr>
          <a:xfrm>
            <a:off x="468313" y="-26988"/>
            <a:ext cx="8229600" cy="500063"/>
          </a:xfrm>
        </p:spPr>
        <p:txBody>
          <a:bodyPr/>
          <a:lstStyle/>
          <a:p>
            <a:r>
              <a:rPr lang="en-US" sz="2000"/>
              <a:t>2.  Individual Pump Details</a:t>
            </a:r>
          </a:p>
        </p:txBody>
      </p:sp>
      <p:pic>
        <p:nvPicPr>
          <p:cNvPr id="43012" name="Picture 4" descr="bosch ape"/>
          <p:cNvPicPr>
            <a:picLocks noChangeAspect="1" noChangeArrowheads="1"/>
          </p:cNvPicPr>
          <p:nvPr/>
        </p:nvPicPr>
        <p:blipFill>
          <a:blip r:embed="rId3" cstate="print"/>
          <a:srcRect l="1164" t="1785" r="6886" b="42868"/>
          <a:stretch>
            <a:fillRect/>
          </a:stretch>
        </p:blipFill>
        <p:spPr bwMode="auto">
          <a:xfrm>
            <a:off x="71438" y="441325"/>
            <a:ext cx="5724525" cy="4492625"/>
          </a:xfrm>
          <a:prstGeom prst="rect">
            <a:avLst/>
          </a:prstGeom>
          <a:noFill/>
          <a:ln w="12700">
            <a:solidFill>
              <a:srgbClr val="000000"/>
            </a:solidFill>
            <a:miter lim="800000"/>
            <a:headEnd/>
            <a:tailEnd/>
          </a:ln>
        </p:spPr>
      </p:pic>
      <p:pic>
        <p:nvPicPr>
          <p:cNvPr id="43016" name="Picture 8" descr="Hako1180a"/>
          <p:cNvPicPr>
            <a:picLocks noChangeAspect="1" noChangeArrowheads="1"/>
          </p:cNvPicPr>
          <p:nvPr/>
        </p:nvPicPr>
        <p:blipFill>
          <a:blip r:embed="rId4" cstate="print"/>
          <a:srcRect l="12073" r="4089" b="26080"/>
          <a:stretch>
            <a:fillRect/>
          </a:stretch>
        </p:blipFill>
        <p:spPr bwMode="auto">
          <a:xfrm>
            <a:off x="5580063" y="2852738"/>
            <a:ext cx="3525837" cy="2376487"/>
          </a:xfrm>
          <a:prstGeom prst="rect">
            <a:avLst/>
          </a:prstGeom>
          <a:noFill/>
          <a:ln w="9525">
            <a:solidFill>
              <a:schemeClr val="bg2"/>
            </a:solid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87355CDC-51E3-45DE-B62B-134B5C41212D}" type="slidenum">
              <a:rPr lang="en-US"/>
              <a:pPr/>
              <a:t>3</a:t>
            </a:fld>
            <a:endParaRPr lang="en-US"/>
          </a:p>
        </p:txBody>
      </p:sp>
      <p:sp>
        <p:nvSpPr>
          <p:cNvPr id="53250" name="Rectangle 2"/>
          <p:cNvSpPr>
            <a:spLocks noGrp="1" noRot="1" noChangeArrowheads="1"/>
          </p:cNvSpPr>
          <p:nvPr>
            <p:ph type="title"/>
          </p:nvPr>
        </p:nvSpPr>
        <p:spPr>
          <a:xfrm>
            <a:off x="457200" y="44450"/>
            <a:ext cx="8229600" cy="536575"/>
          </a:xfrm>
        </p:spPr>
        <p:txBody>
          <a:bodyPr/>
          <a:lstStyle/>
          <a:p>
            <a:r>
              <a:rPr lang="en-US" sz="2000"/>
              <a:t>2.  Plunger &amp; Helix Operation</a:t>
            </a:r>
          </a:p>
        </p:txBody>
      </p:sp>
      <p:sp>
        <p:nvSpPr>
          <p:cNvPr id="53251" name="Rectangle 3"/>
          <p:cNvSpPr>
            <a:spLocks noGrp="1" noChangeArrowheads="1"/>
          </p:cNvSpPr>
          <p:nvPr>
            <p:ph type="body" idx="1"/>
          </p:nvPr>
        </p:nvSpPr>
        <p:spPr>
          <a:xfrm>
            <a:off x="0" y="1066800"/>
            <a:ext cx="8686800" cy="5059363"/>
          </a:xfrm>
        </p:spPr>
        <p:txBody>
          <a:bodyPr/>
          <a:lstStyle/>
          <a:p>
            <a:endParaRPr lang="en-US"/>
          </a:p>
          <a:p>
            <a:endParaRPr lang="en-US"/>
          </a:p>
          <a:p>
            <a:r>
              <a:rPr lang="en-US" sz="1800"/>
              <a:t>fuel flows into barrel</a:t>
            </a:r>
          </a:p>
          <a:p>
            <a:r>
              <a:rPr lang="en-US" sz="1800"/>
              <a:t>plunger travel is fixed</a:t>
            </a:r>
          </a:p>
          <a:p>
            <a:pPr lvl="1"/>
            <a:r>
              <a:rPr lang="en-US" sz="1800"/>
              <a:t>dictated by the cam lobe</a:t>
            </a:r>
          </a:p>
          <a:p>
            <a:endParaRPr lang="en-US" sz="1800"/>
          </a:p>
          <a:p>
            <a:endParaRPr lang="en-US" sz="1800"/>
          </a:p>
          <a:p>
            <a:endParaRPr lang="en-US" sz="1800"/>
          </a:p>
          <a:p>
            <a:endParaRPr lang="en-US" sz="1800"/>
          </a:p>
          <a:p>
            <a:endParaRPr lang="en-US" sz="1800"/>
          </a:p>
          <a:p>
            <a:endParaRPr lang="en-US" sz="1800"/>
          </a:p>
          <a:p>
            <a:r>
              <a:rPr lang="en-US" sz="1800"/>
              <a:t>plunger &amp; helix rotation</a:t>
            </a:r>
          </a:p>
        </p:txBody>
      </p:sp>
      <p:pic>
        <p:nvPicPr>
          <p:cNvPr id="53254" name="Picture 6" descr="helix plunger"/>
          <p:cNvPicPr>
            <a:picLocks noChangeAspect="1" noChangeArrowheads="1"/>
          </p:cNvPicPr>
          <p:nvPr/>
        </p:nvPicPr>
        <p:blipFill>
          <a:blip r:embed="rId3" cstate="print"/>
          <a:srcRect l="6909" t="1122" r="5916" b="70448"/>
          <a:stretch>
            <a:fillRect/>
          </a:stretch>
        </p:blipFill>
        <p:spPr bwMode="auto">
          <a:xfrm>
            <a:off x="4319588" y="714375"/>
            <a:ext cx="4284662" cy="2743200"/>
          </a:xfrm>
          <a:prstGeom prst="rect">
            <a:avLst/>
          </a:prstGeom>
          <a:noFill/>
          <a:ln w="12700">
            <a:solidFill>
              <a:srgbClr val="000000"/>
            </a:solidFill>
            <a:miter lim="800000"/>
            <a:headEnd/>
            <a:tailEnd/>
          </a:ln>
        </p:spPr>
      </p:pic>
      <p:pic>
        <p:nvPicPr>
          <p:cNvPr id="53255" name="Picture 7" descr="helix plunger"/>
          <p:cNvPicPr>
            <a:picLocks noChangeAspect="1" noChangeArrowheads="1"/>
          </p:cNvPicPr>
          <p:nvPr/>
        </p:nvPicPr>
        <p:blipFill>
          <a:blip r:embed="rId3" cstate="print"/>
          <a:srcRect l="5872" t="61478" r="7945" b="9587"/>
          <a:stretch>
            <a:fillRect/>
          </a:stretch>
        </p:blipFill>
        <p:spPr bwMode="auto">
          <a:xfrm>
            <a:off x="4032250" y="3644900"/>
            <a:ext cx="4319588" cy="2847975"/>
          </a:xfrm>
          <a:prstGeom prst="rect">
            <a:avLst/>
          </a:prstGeom>
          <a:noFill/>
          <a:ln w="12700">
            <a:solidFill>
              <a:srgbClr val="000000"/>
            </a:solidFill>
            <a:miter lim="800000"/>
            <a:headEnd/>
            <a:tailEnd/>
          </a:ln>
        </p:spPr>
      </p:pic>
      <mc:AlternateContent xmlns:mc="http://schemas.openxmlformats.org/markup-compatibility/2006" xmlns:p14="http://schemas.microsoft.com/office/powerpoint/2010/main">
        <mc:Choice Requires="p14">
          <p:contentPart p14:bwMode="auto" r:id="rId4">
            <p14:nvContentPartPr>
              <p14:cNvPr id="2050" name="Ink 2"/>
              <p14:cNvContentPartPr>
                <a14:cpLocks xmlns:a14="http://schemas.microsoft.com/office/drawing/2010/main" noRot="1" noChangeAspect="1" noEditPoints="1" noChangeArrowheads="1" noChangeShapeType="1"/>
              </p14:cNvContentPartPr>
              <p14:nvPr/>
            </p14:nvContentPartPr>
            <p14:xfrm>
              <a:off x="4471988" y="914400"/>
              <a:ext cx="822325" cy="1328738"/>
            </p14:xfrm>
          </p:contentPart>
        </mc:Choice>
        <mc:Fallback xmlns="">
          <p:pic>
            <p:nvPicPr>
              <p:cNvPr id="2050" name="Ink 2"/>
              <p:cNvPicPr>
                <a:picLocks noRot="1" noChangeAspect="1" noEditPoints="1" noChangeArrowheads="1" noChangeShapeType="1"/>
              </p:cNvPicPr>
              <p:nvPr/>
            </p:nvPicPr>
            <p:blipFill>
              <a:blip r:embed="rId5"/>
              <a:stretch>
                <a:fillRect/>
              </a:stretch>
            </p:blipFill>
            <p:spPr>
              <a:xfrm>
                <a:off x="4443545" y="799922"/>
                <a:ext cx="879571" cy="155769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51" name="Ink 3"/>
              <p14:cNvContentPartPr>
                <a14:cpLocks xmlns:a14="http://schemas.microsoft.com/office/drawing/2010/main" noRot="1" noChangeAspect="1" noEditPoints="1" noChangeArrowheads="1" noChangeShapeType="1"/>
              </p14:cNvContentPartPr>
              <p14:nvPr/>
            </p14:nvContentPartPr>
            <p14:xfrm>
              <a:off x="4765675" y="2200275"/>
              <a:ext cx="500063" cy="65088"/>
            </p14:xfrm>
          </p:contentPart>
        </mc:Choice>
        <mc:Fallback xmlns="">
          <p:pic>
            <p:nvPicPr>
              <p:cNvPr id="2051" name="Ink 3"/>
              <p:cNvPicPr>
                <a:picLocks noRot="1" noChangeAspect="1" noEditPoints="1" noChangeArrowheads="1" noChangeShapeType="1"/>
              </p:cNvPicPr>
              <p:nvPr/>
            </p:nvPicPr>
            <p:blipFill>
              <a:blip r:embed="rId7"/>
              <a:stretch>
                <a:fillRect/>
              </a:stretch>
            </p:blipFill>
            <p:spPr>
              <a:xfrm>
                <a:off x="4736874" y="2085921"/>
                <a:ext cx="557306" cy="29343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52" name="Ink 4"/>
              <p14:cNvContentPartPr>
                <a14:cpLocks xmlns:a14="http://schemas.microsoft.com/office/drawing/2010/main" noRot="1" noChangeAspect="1" noEditPoints="1" noChangeArrowheads="1" noChangeShapeType="1"/>
              </p14:cNvContentPartPr>
              <p14:nvPr/>
            </p14:nvContentPartPr>
            <p14:xfrm>
              <a:off x="6257925" y="957263"/>
              <a:ext cx="571500" cy="550862"/>
            </p14:xfrm>
          </p:contentPart>
        </mc:Choice>
        <mc:Fallback xmlns="">
          <p:pic>
            <p:nvPicPr>
              <p:cNvPr id="2052" name="Ink 4"/>
              <p:cNvPicPr>
                <a:picLocks noRot="1" noChangeAspect="1" noEditPoints="1" noChangeArrowheads="1" noChangeShapeType="1"/>
              </p:cNvPicPr>
              <p:nvPr/>
            </p:nvPicPr>
            <p:blipFill>
              <a:blip r:embed="rId9"/>
              <a:stretch>
                <a:fillRect/>
              </a:stretch>
            </p:blipFill>
            <p:spPr>
              <a:xfrm>
                <a:off x="6229494" y="843130"/>
                <a:ext cx="628362" cy="77948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53" name="Ink 5"/>
              <p14:cNvContentPartPr>
                <a14:cpLocks xmlns:a14="http://schemas.microsoft.com/office/drawing/2010/main" noRot="1" noChangeAspect="1" noEditPoints="1" noChangeArrowheads="1" noChangeShapeType="1"/>
              </p14:cNvContentPartPr>
              <p14:nvPr/>
            </p14:nvContentPartPr>
            <p14:xfrm>
              <a:off x="6249988" y="1635125"/>
              <a:ext cx="508000" cy="473075"/>
            </p14:xfrm>
          </p:contentPart>
        </mc:Choice>
        <mc:Fallback xmlns="">
          <p:pic>
            <p:nvPicPr>
              <p:cNvPr id="2053" name="Ink 5"/>
              <p:cNvPicPr>
                <a:picLocks noRot="1" noChangeAspect="1" noEditPoints="1" noChangeArrowheads="1" noChangeShapeType="1"/>
              </p:cNvPicPr>
              <p:nvPr/>
            </p:nvPicPr>
            <p:blipFill>
              <a:blip r:embed="rId11"/>
              <a:stretch>
                <a:fillRect/>
              </a:stretch>
            </p:blipFill>
            <p:spPr>
              <a:xfrm>
                <a:off x="6221546" y="1520997"/>
                <a:ext cx="565245" cy="70169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54" name="Ink 6"/>
              <p14:cNvContentPartPr>
                <a14:cpLocks xmlns:a14="http://schemas.microsoft.com/office/drawing/2010/main" noRot="1" noChangeAspect="1" noEditPoints="1" noChangeArrowheads="1" noChangeShapeType="1"/>
              </p14:cNvContentPartPr>
              <p14:nvPr/>
            </p14:nvContentPartPr>
            <p14:xfrm>
              <a:off x="6307138" y="2022475"/>
              <a:ext cx="307975" cy="77788"/>
            </p14:xfrm>
          </p:contentPart>
        </mc:Choice>
        <mc:Fallback xmlns="">
          <p:pic>
            <p:nvPicPr>
              <p:cNvPr id="2054" name="Ink 6"/>
              <p:cNvPicPr>
                <a:picLocks noRot="1" noChangeAspect="1" noEditPoints="1" noChangeArrowheads="1" noChangeShapeType="1"/>
              </p:cNvPicPr>
              <p:nvPr/>
            </p:nvPicPr>
            <p:blipFill>
              <a:blip r:embed="rId13"/>
              <a:stretch>
                <a:fillRect/>
              </a:stretch>
            </p:blipFill>
            <p:spPr>
              <a:xfrm>
                <a:off x="6278682" y="1907954"/>
                <a:ext cx="365248" cy="30683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55" name="Ink 7"/>
              <p14:cNvContentPartPr>
                <a14:cpLocks xmlns:a14="http://schemas.microsoft.com/office/drawing/2010/main" noRot="1" noChangeAspect="1" noEditPoints="1" noChangeArrowheads="1" noChangeShapeType="1"/>
              </p14:cNvContentPartPr>
              <p14:nvPr/>
            </p14:nvContentPartPr>
            <p14:xfrm>
              <a:off x="7807325" y="971550"/>
              <a:ext cx="565150" cy="293688"/>
            </p14:xfrm>
          </p:contentPart>
        </mc:Choice>
        <mc:Fallback xmlns="">
          <p:pic>
            <p:nvPicPr>
              <p:cNvPr id="2055" name="Ink 7"/>
              <p:cNvPicPr>
                <a:picLocks noRot="1" noChangeAspect="1" noEditPoints="1" noChangeArrowheads="1" noChangeShapeType="1"/>
              </p:cNvPicPr>
              <p:nvPr/>
            </p:nvPicPr>
            <p:blipFill>
              <a:blip r:embed="rId15"/>
              <a:stretch>
                <a:fillRect/>
              </a:stretch>
            </p:blipFill>
            <p:spPr>
              <a:xfrm>
                <a:off x="7778888" y="857098"/>
                <a:ext cx="622025" cy="52223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56" name="Ink 8"/>
              <p14:cNvContentPartPr>
                <a14:cpLocks xmlns:a14="http://schemas.microsoft.com/office/drawing/2010/main" noRot="1" noChangeAspect="1" noEditPoints="1" noChangeArrowheads="1" noChangeShapeType="1"/>
              </p14:cNvContentPartPr>
              <p14:nvPr/>
            </p14:nvContentPartPr>
            <p14:xfrm>
              <a:off x="7800975" y="1457325"/>
              <a:ext cx="500063" cy="457200"/>
            </p14:xfrm>
          </p:contentPart>
        </mc:Choice>
        <mc:Fallback xmlns="">
          <p:pic>
            <p:nvPicPr>
              <p:cNvPr id="2056" name="Ink 8"/>
              <p:cNvPicPr>
                <a:picLocks noRot="1" noChangeAspect="1" noEditPoints="1" noChangeArrowheads="1" noChangeShapeType="1"/>
              </p:cNvPicPr>
              <p:nvPr/>
            </p:nvPicPr>
            <p:blipFill>
              <a:blip r:embed="rId17"/>
              <a:stretch>
                <a:fillRect/>
              </a:stretch>
            </p:blipFill>
            <p:spPr>
              <a:xfrm>
                <a:off x="7772070" y="1343205"/>
                <a:ext cx="557874" cy="685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57" name="Ink 9"/>
              <p14:cNvContentPartPr>
                <a14:cpLocks xmlns:a14="http://schemas.microsoft.com/office/drawing/2010/main" noRot="1" noChangeAspect="1" noEditPoints="1" noChangeArrowheads="1" noChangeShapeType="1"/>
              </p14:cNvContentPartPr>
              <p14:nvPr/>
            </p14:nvContentPartPr>
            <p14:xfrm>
              <a:off x="7907338" y="1843088"/>
              <a:ext cx="201612" cy="93662"/>
            </p14:xfrm>
          </p:contentPart>
        </mc:Choice>
        <mc:Fallback xmlns="">
          <p:pic>
            <p:nvPicPr>
              <p:cNvPr id="2057" name="Ink 9"/>
              <p:cNvPicPr>
                <a:picLocks noRot="1" noChangeAspect="1" noEditPoints="1" noChangeArrowheads="1" noChangeShapeType="1"/>
              </p:cNvPicPr>
              <p:nvPr/>
            </p:nvPicPr>
            <p:blipFill>
              <a:blip r:embed="rId19"/>
              <a:stretch>
                <a:fillRect/>
              </a:stretch>
            </p:blipFill>
            <p:spPr>
              <a:xfrm>
                <a:off x="7878896" y="1728532"/>
                <a:ext cx="258495" cy="322413"/>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58" name="Ink 10"/>
              <p14:cNvContentPartPr>
                <a14:cpLocks xmlns:a14="http://schemas.microsoft.com/office/drawing/2010/main" noRot="1" noChangeAspect="1" noEditPoints="1" noChangeArrowheads="1" noChangeShapeType="1"/>
              </p14:cNvContentPartPr>
              <p14:nvPr/>
            </p14:nvContentPartPr>
            <p14:xfrm>
              <a:off x="7529513" y="1628775"/>
              <a:ext cx="65087" cy="1588"/>
            </p14:xfrm>
          </p:contentPart>
        </mc:Choice>
        <mc:Fallback xmlns="">
          <p:pic>
            <p:nvPicPr>
              <p:cNvPr id="2058" name="Ink 10"/>
              <p:cNvPicPr>
                <a:picLocks noRot="1" noChangeAspect="1" noEditPoints="1" noChangeArrowheads="1" noChangeShapeType="1"/>
              </p:cNvPicPr>
              <p:nvPr/>
            </p:nvPicPr>
            <p:blipFill>
              <a:blip r:embed="rId21"/>
              <a:stretch>
                <a:fillRect/>
              </a:stretch>
            </p:blipFill>
            <p:spPr>
              <a:xfrm>
                <a:off x="7501105" y="1123791"/>
                <a:ext cx="121903" cy="101155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59" name="Ink 11"/>
              <p14:cNvContentPartPr>
                <a14:cpLocks xmlns:a14="http://schemas.microsoft.com/office/drawing/2010/main" noRot="1" noChangeAspect="1" noEditPoints="1" noChangeArrowheads="1" noChangeShapeType="1"/>
              </p14:cNvContentPartPr>
              <p14:nvPr/>
            </p14:nvContentPartPr>
            <p14:xfrm>
              <a:off x="7450138" y="1608138"/>
              <a:ext cx="279400" cy="6350"/>
            </p14:xfrm>
          </p:contentPart>
        </mc:Choice>
        <mc:Fallback xmlns="">
          <p:pic>
            <p:nvPicPr>
              <p:cNvPr id="2059" name="Ink 11"/>
              <p:cNvPicPr>
                <a:picLocks noRot="1" noChangeAspect="1" noEditPoints="1" noChangeArrowheads="1" noChangeShapeType="1"/>
              </p:cNvPicPr>
              <p:nvPr/>
            </p:nvPicPr>
            <p:blipFill>
              <a:blip r:embed="rId23"/>
              <a:stretch>
                <a:fillRect/>
              </a:stretch>
            </p:blipFill>
            <p:spPr>
              <a:xfrm>
                <a:off x="7421694" y="1507173"/>
                <a:ext cx="336288" cy="207963"/>
              </a:xfrm>
              <a:prstGeom prst="rect">
                <a:avLst/>
              </a:prstGeom>
            </p:spPr>
          </p:pic>
        </mc:Fallback>
      </mc:AlternateContent>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1">
                                            <p:txEl>
                                              <p:pRg st="11" end="11"/>
                                            </p:txEl>
                                          </p:spTgt>
                                        </p:tgtEl>
                                        <p:attrNameLst>
                                          <p:attrName>style.visibility</p:attrName>
                                        </p:attrNameLst>
                                      </p:cBhvr>
                                      <p:to>
                                        <p:strVal val="visible"/>
                                      </p:to>
                                    </p:set>
                                    <p:animEffect transition="in" filter="fade">
                                      <p:cBhvr>
                                        <p:cTn id="7" dur="500"/>
                                        <p:tgtEl>
                                          <p:spTgt spid="53251">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3255"/>
                                        </p:tgtEl>
                                        <p:attrNameLst>
                                          <p:attrName>style.visibility</p:attrName>
                                        </p:attrNameLst>
                                      </p:cBhvr>
                                      <p:to>
                                        <p:strVal val="visible"/>
                                      </p:to>
                                    </p:set>
                                    <p:animEffect transition="in" filter="fade">
                                      <p:cBhvr>
                                        <p:cTn id="10" dur="10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5EC10B90-E9CE-4DC1-B5D3-4E57BE84EC7D}" type="slidenum">
              <a:rPr lang="en-US"/>
              <a:pPr/>
              <a:t>4</a:t>
            </a:fld>
            <a:endParaRPr lang="en-US"/>
          </a:p>
        </p:txBody>
      </p:sp>
      <p:sp>
        <p:nvSpPr>
          <p:cNvPr id="54274" name="Rectangle 2"/>
          <p:cNvSpPr>
            <a:spLocks noGrp="1" noRot="1" noChangeArrowheads="1"/>
          </p:cNvSpPr>
          <p:nvPr>
            <p:ph type="title"/>
          </p:nvPr>
        </p:nvSpPr>
        <p:spPr>
          <a:xfrm>
            <a:off x="395288" y="0"/>
            <a:ext cx="8229600" cy="609600"/>
          </a:xfrm>
        </p:spPr>
        <p:txBody>
          <a:bodyPr/>
          <a:lstStyle/>
          <a:p>
            <a:r>
              <a:rPr lang="en-US" sz="2000"/>
              <a:t>2.  Control Rack &amp; Plunger Function</a:t>
            </a:r>
          </a:p>
        </p:txBody>
      </p:sp>
      <p:sp>
        <p:nvSpPr>
          <p:cNvPr id="54275" name="Rectangle 3"/>
          <p:cNvSpPr>
            <a:spLocks noGrp="1" noChangeArrowheads="1"/>
          </p:cNvSpPr>
          <p:nvPr>
            <p:ph type="body" idx="1"/>
          </p:nvPr>
        </p:nvSpPr>
        <p:spPr>
          <a:xfrm>
            <a:off x="0" y="620713"/>
            <a:ext cx="8458200" cy="5059362"/>
          </a:xfrm>
        </p:spPr>
        <p:txBody>
          <a:bodyPr/>
          <a:lstStyle/>
          <a:p>
            <a:r>
              <a:rPr lang="en-US" sz="1800"/>
              <a:t>fuel delivery control…</a:t>
            </a:r>
          </a:p>
        </p:txBody>
      </p:sp>
      <p:pic>
        <p:nvPicPr>
          <p:cNvPr id="54276" name="Picture 4" descr="rack"/>
          <p:cNvPicPr>
            <a:picLocks noChangeAspect="1" noChangeArrowheads="1"/>
          </p:cNvPicPr>
          <p:nvPr/>
        </p:nvPicPr>
        <p:blipFill>
          <a:blip r:embed="rId3" cstate="print">
            <a:lum contrast="6000"/>
          </a:blip>
          <a:srcRect l="3987" t="18323" r="21948" b="12537"/>
          <a:stretch>
            <a:fillRect/>
          </a:stretch>
        </p:blipFill>
        <p:spPr bwMode="auto">
          <a:xfrm>
            <a:off x="142875" y="1089025"/>
            <a:ext cx="8893175" cy="3509963"/>
          </a:xfrm>
          <a:prstGeom prst="rect">
            <a:avLst/>
          </a:prstGeom>
          <a:noFill/>
          <a:ln w="12700">
            <a:solidFill>
              <a:srgbClr val="000000"/>
            </a:solidFill>
            <a:miter lim="800000"/>
            <a:headEnd/>
            <a:tailEnd/>
          </a:ln>
        </p:spPr>
      </p:pic>
      <p:pic>
        <p:nvPicPr>
          <p:cNvPr id="54277" name="Picture 5" descr="rack"/>
          <p:cNvPicPr>
            <a:picLocks noChangeAspect="1" noChangeArrowheads="1"/>
          </p:cNvPicPr>
          <p:nvPr/>
        </p:nvPicPr>
        <p:blipFill>
          <a:blip r:embed="rId3" cstate="print">
            <a:lum contrast="6000"/>
          </a:blip>
          <a:srcRect l="81953" t="50597" r="1271" b="4773"/>
          <a:stretch>
            <a:fillRect/>
          </a:stretch>
        </p:blipFill>
        <p:spPr bwMode="auto">
          <a:xfrm>
            <a:off x="4176713" y="4329113"/>
            <a:ext cx="1997075" cy="2246312"/>
          </a:xfrm>
          <a:prstGeom prst="rect">
            <a:avLst/>
          </a:prstGeom>
          <a:noFill/>
          <a:ln w="12700">
            <a:solidFill>
              <a:srgbClr val="000000"/>
            </a:solid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039B952B-BBF4-45AE-B4EF-9D9A0EB5B424}" type="slidenum">
              <a:rPr lang="en-US"/>
              <a:pPr/>
              <a:t>5</a:t>
            </a:fld>
            <a:endParaRPr lang="en-US"/>
          </a:p>
        </p:txBody>
      </p:sp>
      <p:sp>
        <p:nvSpPr>
          <p:cNvPr id="55298" name="Rectangle 2"/>
          <p:cNvSpPr>
            <a:spLocks noGrp="1" noRot="1" noChangeArrowheads="1"/>
          </p:cNvSpPr>
          <p:nvPr>
            <p:ph type="title"/>
          </p:nvPr>
        </p:nvSpPr>
        <p:spPr>
          <a:xfrm>
            <a:off x="457200" y="115888"/>
            <a:ext cx="8229600" cy="609600"/>
          </a:xfrm>
        </p:spPr>
        <p:txBody>
          <a:bodyPr/>
          <a:lstStyle/>
          <a:p>
            <a:r>
              <a:rPr lang="en-US" sz="2000"/>
              <a:t>3.  Unit Injection</a:t>
            </a:r>
          </a:p>
        </p:txBody>
      </p:sp>
      <p:sp>
        <p:nvSpPr>
          <p:cNvPr id="55299" name="Rectangle 3"/>
          <p:cNvSpPr>
            <a:spLocks noGrp="1" noChangeArrowheads="1"/>
          </p:cNvSpPr>
          <p:nvPr>
            <p:ph type="body" idx="1"/>
          </p:nvPr>
        </p:nvSpPr>
        <p:spPr>
          <a:xfrm>
            <a:off x="179388" y="584200"/>
            <a:ext cx="8458200" cy="5059363"/>
          </a:xfrm>
        </p:spPr>
        <p:txBody>
          <a:bodyPr/>
          <a:lstStyle/>
          <a:p>
            <a:r>
              <a:rPr lang="en-US" sz="1800"/>
              <a:t>popularized by Detroit Diesel </a:t>
            </a:r>
          </a:p>
          <a:p>
            <a:pPr lvl="1"/>
            <a:r>
              <a:rPr lang="en-US" sz="1800"/>
              <a:t>(a subsiduary of General Motors)</a:t>
            </a:r>
          </a:p>
        </p:txBody>
      </p:sp>
      <p:pic>
        <p:nvPicPr>
          <p:cNvPr id="55300" name="Picture 4" descr="DD fuel flow"/>
          <p:cNvPicPr>
            <a:picLocks noChangeAspect="1" noChangeArrowheads="1"/>
          </p:cNvPicPr>
          <p:nvPr/>
        </p:nvPicPr>
        <p:blipFill>
          <a:blip r:embed="rId3" cstate="print"/>
          <a:srcRect l="2567" t="3230" r="2452" b="16859"/>
          <a:stretch>
            <a:fillRect/>
          </a:stretch>
        </p:blipFill>
        <p:spPr bwMode="auto">
          <a:xfrm>
            <a:off x="1079500" y="1484313"/>
            <a:ext cx="7056438" cy="4716462"/>
          </a:xfrm>
          <a:prstGeom prst="rect">
            <a:avLst/>
          </a:prstGeom>
          <a:noFill/>
          <a:ln w="28575">
            <a:solidFill>
              <a:srgbClr val="000000"/>
            </a:solid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A72601DC-BB08-431C-8A63-27A28B25A1D5}" type="slidenum">
              <a:rPr lang="en-US"/>
              <a:pPr/>
              <a:t>6</a:t>
            </a:fld>
            <a:endParaRPr lang="en-US"/>
          </a:p>
        </p:txBody>
      </p:sp>
      <p:sp>
        <p:nvSpPr>
          <p:cNvPr id="44034" name="Rectangle 2"/>
          <p:cNvSpPr>
            <a:spLocks noGrp="1" noRot="1" noChangeArrowheads="1"/>
          </p:cNvSpPr>
          <p:nvPr>
            <p:ph type="title"/>
          </p:nvPr>
        </p:nvSpPr>
        <p:spPr>
          <a:xfrm>
            <a:off x="468313" y="0"/>
            <a:ext cx="8229600" cy="500063"/>
          </a:xfrm>
        </p:spPr>
        <p:txBody>
          <a:bodyPr/>
          <a:lstStyle/>
          <a:p>
            <a:r>
              <a:rPr lang="en-US" sz="2000"/>
              <a:t>3.  Unit Injection</a:t>
            </a:r>
          </a:p>
        </p:txBody>
      </p:sp>
      <p:pic>
        <p:nvPicPr>
          <p:cNvPr id="44036" name="Picture 4" descr="DD injector"/>
          <p:cNvPicPr>
            <a:picLocks noChangeAspect="1" noChangeArrowheads="1"/>
          </p:cNvPicPr>
          <p:nvPr/>
        </p:nvPicPr>
        <p:blipFill>
          <a:blip r:embed="rId3" cstate="print"/>
          <a:srcRect l="42157" b="8202"/>
          <a:stretch>
            <a:fillRect/>
          </a:stretch>
        </p:blipFill>
        <p:spPr bwMode="auto">
          <a:xfrm>
            <a:off x="214282" y="1643050"/>
            <a:ext cx="4495800" cy="4495800"/>
          </a:xfrm>
          <a:prstGeom prst="rect">
            <a:avLst/>
          </a:prstGeom>
          <a:noFill/>
          <a:ln w="12700">
            <a:solidFill>
              <a:srgbClr val="000000"/>
            </a:solidFill>
            <a:miter lim="800000"/>
            <a:headEnd/>
            <a:tailEnd/>
          </a:ln>
        </p:spPr>
      </p:pic>
      <p:pic>
        <p:nvPicPr>
          <p:cNvPr id="44037" name="Picture 5" descr="injector"/>
          <p:cNvPicPr>
            <a:picLocks noChangeAspect="1" noChangeArrowheads="1"/>
          </p:cNvPicPr>
          <p:nvPr/>
        </p:nvPicPr>
        <p:blipFill>
          <a:blip r:embed="rId4" cstate="print">
            <a:lum bright="-10000" contrast="18000"/>
          </a:blip>
          <a:srcRect l="4445" t="3304" r="6667" b="7501"/>
          <a:stretch>
            <a:fillRect/>
          </a:stretch>
        </p:blipFill>
        <p:spPr bwMode="auto">
          <a:xfrm>
            <a:off x="4929190" y="857232"/>
            <a:ext cx="3924300" cy="5299075"/>
          </a:xfrm>
          <a:prstGeom prst="rect">
            <a:avLst/>
          </a:prstGeom>
          <a:noFill/>
          <a:ln w="12700">
            <a:solidFill>
              <a:srgbClr val="000000"/>
            </a:solidFill>
            <a:miter lim="800000"/>
            <a:headEnd/>
            <a:tailEnd/>
          </a:ln>
        </p:spPr>
      </p:pic>
      <p:sp>
        <p:nvSpPr>
          <p:cNvPr id="44040" name="Rectangle 8"/>
          <p:cNvSpPr>
            <a:spLocks noGrp="1" noChangeArrowheads="1"/>
          </p:cNvSpPr>
          <p:nvPr>
            <p:ph type="body" idx="1"/>
          </p:nvPr>
        </p:nvSpPr>
        <p:spPr>
          <a:xfrm>
            <a:off x="0" y="549275"/>
            <a:ext cx="8458200" cy="5059363"/>
          </a:xfrm>
        </p:spPr>
        <p:txBody>
          <a:bodyPr/>
          <a:lstStyle/>
          <a:p>
            <a:r>
              <a:rPr lang="en-US" sz="1800"/>
              <a:t>injector is opened mechanically</a:t>
            </a:r>
          </a:p>
          <a:p>
            <a:pPr lvl="1"/>
            <a:r>
              <a:rPr lang="en-US" sz="1800"/>
              <a:t>via camshaft</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img.directindustry.com/images_di/photo-g/rotary-mechanical-diesel-fuel-injection-pump-361146.jpg"/>
          <p:cNvPicPr>
            <a:picLocks noChangeAspect="1" noChangeArrowheads="1"/>
          </p:cNvPicPr>
          <p:nvPr/>
        </p:nvPicPr>
        <p:blipFill>
          <a:blip r:embed="rId3" cstate="print"/>
          <a:srcRect/>
          <a:stretch>
            <a:fillRect/>
          </a:stretch>
        </p:blipFill>
        <p:spPr bwMode="auto">
          <a:xfrm>
            <a:off x="5715008" y="3143248"/>
            <a:ext cx="3309894" cy="3309894"/>
          </a:xfrm>
          <a:prstGeom prst="rect">
            <a:avLst/>
          </a:prstGeom>
          <a:noFill/>
          <a:ln>
            <a:solidFill>
              <a:schemeClr val="tx1"/>
            </a:solidFill>
          </a:ln>
        </p:spPr>
      </p:pic>
      <p:sp>
        <p:nvSpPr>
          <p:cNvPr id="6" name="Slide Number Placeholder 3"/>
          <p:cNvSpPr>
            <a:spLocks noGrp="1"/>
          </p:cNvSpPr>
          <p:nvPr>
            <p:ph type="sldNum" sz="quarter" idx="10"/>
          </p:nvPr>
        </p:nvSpPr>
        <p:spPr/>
        <p:txBody>
          <a:bodyPr/>
          <a:lstStyle/>
          <a:p>
            <a:fld id="{A5D0C700-8089-42C7-8807-FF3963811B76}" type="slidenum">
              <a:rPr lang="en-US"/>
              <a:pPr/>
              <a:t>7</a:t>
            </a:fld>
            <a:endParaRPr lang="en-US"/>
          </a:p>
        </p:txBody>
      </p:sp>
      <p:sp>
        <p:nvSpPr>
          <p:cNvPr id="47106" name="Rectangle 2"/>
          <p:cNvSpPr>
            <a:spLocks noGrp="1" noRot="1" noChangeArrowheads="1"/>
          </p:cNvSpPr>
          <p:nvPr>
            <p:ph type="title"/>
          </p:nvPr>
        </p:nvSpPr>
        <p:spPr>
          <a:xfrm>
            <a:off x="533400" y="36513"/>
            <a:ext cx="8229600" cy="476250"/>
          </a:xfrm>
        </p:spPr>
        <p:txBody>
          <a:bodyPr/>
          <a:lstStyle/>
          <a:p>
            <a:r>
              <a:rPr lang="en-US" sz="2000"/>
              <a:t>4.  Rotary Fuel Distributor</a:t>
            </a:r>
          </a:p>
        </p:txBody>
      </p:sp>
      <p:sp>
        <p:nvSpPr>
          <p:cNvPr id="47107" name="Rectangle 3"/>
          <p:cNvSpPr>
            <a:spLocks noGrp="1" noChangeArrowheads="1"/>
          </p:cNvSpPr>
          <p:nvPr>
            <p:ph type="body" idx="1"/>
          </p:nvPr>
        </p:nvSpPr>
        <p:spPr>
          <a:xfrm>
            <a:off x="142875" y="549275"/>
            <a:ext cx="4953000" cy="5059363"/>
          </a:xfrm>
        </p:spPr>
        <p:txBody>
          <a:bodyPr/>
          <a:lstStyle/>
          <a:p>
            <a:r>
              <a:rPr lang="en-US" sz="1800"/>
              <a:t>used in many cars &amp; light trucks</a:t>
            </a:r>
          </a:p>
        </p:txBody>
      </p:sp>
      <p:pic>
        <p:nvPicPr>
          <p:cNvPr id="47108" name="Picture 4" descr="hald_fig44"/>
          <p:cNvPicPr>
            <a:picLocks noChangeAspect="1" noChangeArrowheads="1"/>
          </p:cNvPicPr>
          <p:nvPr/>
        </p:nvPicPr>
        <p:blipFill>
          <a:blip r:embed="rId4" cstate="print"/>
          <a:srcRect l="1111" t="1418" r="13129" b="20291"/>
          <a:stretch>
            <a:fillRect/>
          </a:stretch>
        </p:blipFill>
        <p:spPr bwMode="auto">
          <a:xfrm>
            <a:off x="71406" y="1000108"/>
            <a:ext cx="6194425" cy="3670300"/>
          </a:xfrm>
          <a:prstGeom prst="rect">
            <a:avLst/>
          </a:prstGeom>
          <a:noFill/>
          <a:ln w="12700">
            <a:solidFill>
              <a:srgbClr val="000000"/>
            </a:solid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915021C-1426-4722-956C-09CEF7ADD6A6}" type="slidenum">
              <a:rPr lang="en-US"/>
              <a:pPr/>
              <a:t>8</a:t>
            </a:fld>
            <a:endParaRPr lang="en-US"/>
          </a:p>
        </p:txBody>
      </p:sp>
      <p:sp>
        <p:nvSpPr>
          <p:cNvPr id="51202" name="Rectangle 2"/>
          <p:cNvSpPr>
            <a:spLocks noGrp="1" noRot="1" noChangeArrowheads="1"/>
          </p:cNvSpPr>
          <p:nvPr>
            <p:ph type="title"/>
          </p:nvPr>
        </p:nvSpPr>
        <p:spPr>
          <a:xfrm>
            <a:off x="457200" y="0"/>
            <a:ext cx="8229600" cy="476250"/>
          </a:xfrm>
        </p:spPr>
        <p:txBody>
          <a:bodyPr/>
          <a:lstStyle/>
          <a:p>
            <a:r>
              <a:rPr lang="en-US" sz="2000"/>
              <a:t>4.  Rotary Fuel Distributor</a:t>
            </a:r>
          </a:p>
        </p:txBody>
      </p:sp>
      <p:pic>
        <p:nvPicPr>
          <p:cNvPr id="51204" name="Picture 4" descr="hald_fig55"/>
          <p:cNvPicPr>
            <a:picLocks noChangeAspect="1" noChangeArrowheads="1"/>
          </p:cNvPicPr>
          <p:nvPr/>
        </p:nvPicPr>
        <p:blipFill>
          <a:blip r:embed="rId3" cstate="print"/>
          <a:srcRect l="28270" t="3978" r="1599" b="8806"/>
          <a:stretch>
            <a:fillRect/>
          </a:stretch>
        </p:blipFill>
        <p:spPr bwMode="auto">
          <a:xfrm>
            <a:off x="287338" y="441325"/>
            <a:ext cx="6253162" cy="3708400"/>
          </a:xfrm>
          <a:prstGeom prst="rect">
            <a:avLst/>
          </a:prstGeom>
          <a:noFill/>
          <a:ln w="28575">
            <a:solidFill>
              <a:schemeClr val="bg2"/>
            </a:solidFill>
            <a:miter lim="800000"/>
            <a:headEnd/>
            <a:tailEnd/>
          </a:ln>
        </p:spPr>
      </p:pic>
      <p:sp>
        <p:nvSpPr>
          <p:cNvPr id="51205" name="Rectangle 5"/>
          <p:cNvSpPr>
            <a:spLocks noChangeArrowheads="1"/>
          </p:cNvSpPr>
          <p:nvPr/>
        </p:nvSpPr>
        <p:spPr bwMode="auto">
          <a:xfrm>
            <a:off x="287338" y="512763"/>
            <a:ext cx="2097087" cy="720725"/>
          </a:xfrm>
          <a:prstGeom prst="rect">
            <a:avLst/>
          </a:prstGeom>
          <a:solidFill>
            <a:schemeClr val="tx1"/>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en-CA">
              <a:solidFill>
                <a:srgbClr val="FFFFFF"/>
              </a:solidFill>
              <a:latin typeface="Garamond" pitchFamily="18" charset="0"/>
            </a:endParaRPr>
          </a:p>
        </p:txBody>
      </p:sp>
      <p:pic>
        <p:nvPicPr>
          <p:cNvPr id="51207" name="Picture 7"/>
          <p:cNvPicPr>
            <a:picLocks noChangeAspect="1" noChangeArrowheads="1"/>
          </p:cNvPicPr>
          <p:nvPr/>
        </p:nvPicPr>
        <p:blipFill>
          <a:blip r:embed="rId4" cstate="print">
            <a:lum contrast="12000"/>
          </a:blip>
          <a:srcRect l="1585" t="1649" r="8458" b="14699"/>
          <a:stretch>
            <a:fillRect/>
          </a:stretch>
        </p:blipFill>
        <p:spPr bwMode="auto">
          <a:xfrm>
            <a:off x="6696075" y="1125538"/>
            <a:ext cx="2376488" cy="2166937"/>
          </a:xfrm>
          <a:prstGeom prst="rect">
            <a:avLst/>
          </a:prstGeom>
          <a:noFill/>
          <a:ln w="28575">
            <a:solidFill>
              <a:schemeClr val="bg2"/>
            </a:solidFill>
            <a:miter lim="800000"/>
            <a:headEnd/>
            <a:tailEnd/>
          </a:ln>
          <a:effectLst/>
        </p:spPr>
      </p:pic>
      <p:pic>
        <p:nvPicPr>
          <p:cNvPr id="51209" name="Picture 9" descr="cam pump"/>
          <p:cNvPicPr>
            <a:picLocks noChangeAspect="1" noChangeArrowheads="1"/>
          </p:cNvPicPr>
          <p:nvPr/>
        </p:nvPicPr>
        <p:blipFill>
          <a:blip r:embed="rId5" cstate="print"/>
          <a:srcRect l="9279" t="17407" r="8841" b="5788"/>
          <a:stretch>
            <a:fillRect/>
          </a:stretch>
        </p:blipFill>
        <p:spPr bwMode="auto">
          <a:xfrm>
            <a:off x="4103688" y="4329113"/>
            <a:ext cx="4537075" cy="2306637"/>
          </a:xfrm>
          <a:prstGeom prst="rect">
            <a:avLst/>
          </a:prstGeom>
          <a:noFill/>
          <a:ln w="28575">
            <a:solidFill>
              <a:srgbClr val="000000"/>
            </a:solidFill>
            <a:miter lim="800000"/>
            <a:headEnd/>
            <a:tailEnd/>
          </a:ln>
        </p:spPr>
      </p:pic>
      <p:pic>
        <p:nvPicPr>
          <p:cNvPr id="51213" name="Picture 13" descr="rotary"/>
          <p:cNvPicPr>
            <a:picLocks noChangeAspect="1" noChangeArrowheads="1"/>
          </p:cNvPicPr>
          <p:nvPr/>
        </p:nvPicPr>
        <p:blipFill>
          <a:blip r:embed="rId6" cstate="print">
            <a:lum contrast="6000"/>
          </a:blip>
          <a:srcRect/>
          <a:stretch>
            <a:fillRect/>
          </a:stretch>
        </p:blipFill>
        <p:spPr bwMode="auto">
          <a:xfrm>
            <a:off x="250825" y="4292600"/>
            <a:ext cx="3652838" cy="2397125"/>
          </a:xfrm>
          <a:prstGeom prst="rect">
            <a:avLst/>
          </a:prstGeom>
          <a:noFill/>
          <a:ln w="28575">
            <a:solidFill>
              <a:srgbClr val="000000"/>
            </a:solid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E0AEED4A-6A28-4C32-B105-60041FE9C532}" type="slidenum">
              <a:rPr lang="en-US"/>
              <a:pPr/>
              <a:t>9</a:t>
            </a:fld>
            <a:endParaRPr lang="en-US"/>
          </a:p>
        </p:txBody>
      </p:sp>
      <p:sp>
        <p:nvSpPr>
          <p:cNvPr id="49154" name="Rectangle 2"/>
          <p:cNvSpPr>
            <a:spLocks noGrp="1" noRot="1" noChangeArrowheads="1"/>
          </p:cNvSpPr>
          <p:nvPr>
            <p:ph type="title"/>
          </p:nvPr>
        </p:nvSpPr>
        <p:spPr>
          <a:xfrm>
            <a:off x="468313" y="0"/>
            <a:ext cx="8229600" cy="536575"/>
          </a:xfrm>
        </p:spPr>
        <p:txBody>
          <a:bodyPr/>
          <a:lstStyle/>
          <a:p>
            <a:r>
              <a:rPr lang="en-US" sz="2000" dirty="0"/>
              <a:t>Governor Operation</a:t>
            </a:r>
          </a:p>
        </p:txBody>
      </p:sp>
      <p:sp>
        <p:nvSpPr>
          <p:cNvPr id="49155" name="Rectangle 3"/>
          <p:cNvSpPr>
            <a:spLocks noGrp="1" noChangeArrowheads="1"/>
          </p:cNvSpPr>
          <p:nvPr>
            <p:ph type="body" idx="1"/>
          </p:nvPr>
        </p:nvSpPr>
        <p:spPr>
          <a:xfrm>
            <a:off x="215900" y="441325"/>
            <a:ext cx="8736013" cy="5353050"/>
          </a:xfrm>
        </p:spPr>
        <p:txBody>
          <a:bodyPr/>
          <a:lstStyle/>
          <a:p>
            <a:r>
              <a:rPr lang="en-US" sz="1800"/>
              <a:t>spring loaded flyweights are used to…</a:t>
            </a:r>
          </a:p>
          <a:p>
            <a:pPr lvl="1"/>
            <a:r>
              <a:rPr lang="en-US" sz="1800"/>
              <a:t>prevent over-revving of the engine</a:t>
            </a:r>
          </a:p>
          <a:p>
            <a:pPr lvl="1"/>
            <a:r>
              <a:rPr lang="en-US" sz="1800"/>
              <a:t>control idle speed</a:t>
            </a:r>
          </a:p>
          <a:p>
            <a:pPr lvl="1"/>
            <a:r>
              <a:rPr lang="en-US" sz="1800"/>
              <a:t>maintain power under load</a:t>
            </a:r>
          </a:p>
        </p:txBody>
      </p:sp>
      <p:pic>
        <p:nvPicPr>
          <p:cNvPr id="49157" name="Picture 5" descr="governor"/>
          <p:cNvPicPr>
            <a:picLocks noChangeAspect="1" noChangeArrowheads="1"/>
          </p:cNvPicPr>
          <p:nvPr/>
        </p:nvPicPr>
        <p:blipFill>
          <a:blip r:embed="rId3" cstate="print"/>
          <a:srcRect l="31905" t="4611" r="3580" b="16823"/>
          <a:stretch>
            <a:fillRect/>
          </a:stretch>
        </p:blipFill>
        <p:spPr bwMode="auto">
          <a:xfrm>
            <a:off x="1116013" y="2060575"/>
            <a:ext cx="4452937" cy="4284663"/>
          </a:xfrm>
          <a:prstGeom prst="rect">
            <a:avLst/>
          </a:prstGeom>
          <a:noFill/>
          <a:ln w="12700">
            <a:solidFill>
              <a:srgbClr val="000000"/>
            </a:solidFill>
            <a:miter lim="800000"/>
            <a:headEnd/>
            <a:tailEnd/>
          </a:ln>
        </p:spPr>
      </p:pic>
      <p:pic>
        <p:nvPicPr>
          <p:cNvPr id="49158" name="Picture 6" descr="governor"/>
          <p:cNvPicPr>
            <a:picLocks noChangeAspect="1" noChangeArrowheads="1"/>
          </p:cNvPicPr>
          <p:nvPr/>
        </p:nvPicPr>
        <p:blipFill>
          <a:blip r:embed="rId3" cstate="print"/>
          <a:srcRect l="18752" t="64073" r="65984" b="12195"/>
          <a:stretch>
            <a:fillRect/>
          </a:stretch>
        </p:blipFill>
        <p:spPr bwMode="auto">
          <a:xfrm>
            <a:off x="1116013" y="2095500"/>
            <a:ext cx="704850" cy="865188"/>
          </a:xfrm>
          <a:prstGeom prst="rect">
            <a:avLst/>
          </a:prstGeom>
          <a:noFill/>
        </p:spPr>
      </p:pic>
      <p:pic>
        <p:nvPicPr>
          <p:cNvPr id="49160" name="Picture 8" descr="6000tach_tbird"/>
          <p:cNvPicPr>
            <a:picLocks noChangeAspect="1" noChangeArrowheads="1"/>
          </p:cNvPicPr>
          <p:nvPr/>
        </p:nvPicPr>
        <p:blipFill>
          <a:blip r:embed="rId4" cstate="print"/>
          <a:srcRect/>
          <a:stretch>
            <a:fillRect/>
          </a:stretch>
        </p:blipFill>
        <p:spPr bwMode="auto">
          <a:xfrm>
            <a:off x="6300788" y="981075"/>
            <a:ext cx="2333625" cy="2324100"/>
          </a:xfrm>
          <a:prstGeom prst="rect">
            <a:avLst/>
          </a:prstGeom>
          <a:solidFill>
            <a:schemeClr val="bg2"/>
          </a:solidFill>
          <a:ln w="9525">
            <a:solidFill>
              <a:schemeClr val="bg2"/>
            </a:solidFill>
            <a:miter lim="800000"/>
            <a:headEnd/>
            <a:tailEnd/>
          </a:ln>
        </p:spPr>
      </p:pic>
      <p:pic>
        <p:nvPicPr>
          <p:cNvPr id="49161" name="Picture 9" descr="6000tach_tbird"/>
          <p:cNvPicPr>
            <a:picLocks noChangeAspect="1" noChangeArrowheads="1"/>
          </p:cNvPicPr>
          <p:nvPr/>
        </p:nvPicPr>
        <p:blipFill>
          <a:blip r:embed="rId4" cstate="print"/>
          <a:srcRect/>
          <a:stretch>
            <a:fillRect/>
          </a:stretch>
        </p:blipFill>
        <p:spPr bwMode="auto">
          <a:xfrm>
            <a:off x="6300788" y="3716338"/>
            <a:ext cx="2333625" cy="2324100"/>
          </a:xfrm>
          <a:prstGeom prst="rect">
            <a:avLst/>
          </a:prstGeom>
          <a:noFill/>
          <a:ln w="9525">
            <a:solidFill>
              <a:schemeClr val="bg2"/>
            </a:solidFill>
            <a:miter lim="800000"/>
            <a:headEnd/>
            <a:tailEnd/>
          </a:ln>
        </p:spPr>
      </p:pic>
      <p:sp>
        <p:nvSpPr>
          <p:cNvPr id="49162" name="Rectangle 10"/>
          <p:cNvSpPr>
            <a:spLocks noChangeArrowheads="1"/>
          </p:cNvSpPr>
          <p:nvPr/>
        </p:nvSpPr>
        <p:spPr bwMode="auto">
          <a:xfrm>
            <a:off x="7019925" y="5265738"/>
            <a:ext cx="828675" cy="142875"/>
          </a:xfrm>
          <a:prstGeom prst="rect">
            <a:avLst/>
          </a:prstGeom>
          <a:solidFill>
            <a:schemeClr val="bg2"/>
          </a:solidFill>
          <a:ln w="9525">
            <a:solidFill>
              <a:schemeClr val="bg2"/>
            </a:solidFill>
            <a:miter lim="800000"/>
            <a:headEnd/>
            <a:tailEnd/>
          </a:ln>
          <a:effectLst/>
        </p:spPr>
        <p:txBody>
          <a:bodyPr wrap="none" anchor="ctr"/>
          <a:lstStyle/>
          <a:p>
            <a:pPr eaLnBrk="0" fontAlgn="base" hangingPunct="0">
              <a:spcBef>
                <a:spcPct val="0"/>
              </a:spcBef>
              <a:spcAft>
                <a:spcPct val="0"/>
              </a:spcAft>
            </a:pPr>
            <a:endParaRPr lang="en-CA">
              <a:solidFill>
                <a:srgbClr val="FFFFFF"/>
              </a:solidFill>
              <a:latin typeface="Garamond" pitchFamily="18" charset="0"/>
            </a:endParaRPr>
          </a:p>
        </p:txBody>
      </p:sp>
      <p:sp>
        <p:nvSpPr>
          <p:cNvPr id="49163" name="Rectangle 11"/>
          <p:cNvSpPr>
            <a:spLocks noChangeArrowheads="1"/>
          </p:cNvSpPr>
          <p:nvPr/>
        </p:nvSpPr>
        <p:spPr bwMode="auto">
          <a:xfrm>
            <a:off x="7019925" y="2528888"/>
            <a:ext cx="828675" cy="142875"/>
          </a:xfrm>
          <a:prstGeom prst="rect">
            <a:avLst/>
          </a:prstGeom>
          <a:solidFill>
            <a:schemeClr val="bg2"/>
          </a:solidFill>
          <a:ln w="9525">
            <a:solidFill>
              <a:schemeClr val="bg2"/>
            </a:solidFill>
            <a:miter lim="800000"/>
            <a:headEnd/>
            <a:tailEnd/>
          </a:ln>
          <a:effectLst/>
        </p:spPr>
        <p:txBody>
          <a:bodyPr wrap="none" anchor="ctr"/>
          <a:lstStyle/>
          <a:p>
            <a:pPr eaLnBrk="0" fontAlgn="base" hangingPunct="0">
              <a:spcBef>
                <a:spcPct val="0"/>
              </a:spcBef>
              <a:spcAft>
                <a:spcPct val="0"/>
              </a:spcAft>
            </a:pPr>
            <a:endParaRPr lang="en-CA">
              <a:solidFill>
                <a:srgbClr val="FFFFFF"/>
              </a:solidFill>
              <a:latin typeface="Garamond" pitchFamily="18" charset="0"/>
            </a:endParaRPr>
          </a:p>
        </p:txBody>
      </p:sp>
      <p:sp>
        <p:nvSpPr>
          <p:cNvPr id="49164" name="AutoShape 12"/>
          <p:cNvSpPr>
            <a:spLocks noChangeArrowheads="1"/>
          </p:cNvSpPr>
          <p:nvPr/>
        </p:nvSpPr>
        <p:spPr bwMode="auto">
          <a:xfrm rot="-1030554">
            <a:off x="6732588" y="4868863"/>
            <a:ext cx="755650" cy="180975"/>
          </a:xfrm>
          <a:prstGeom prst="leftArrow">
            <a:avLst>
              <a:gd name="adj1" fmla="val 50000"/>
              <a:gd name="adj2" fmla="val 104386"/>
            </a:avLst>
          </a:prstGeom>
          <a:solidFill>
            <a:srgbClr val="00FFFF"/>
          </a:solidFill>
          <a:ln w="9525">
            <a:solidFill>
              <a:schemeClr val="bg2"/>
            </a:solidFill>
            <a:miter lim="800000"/>
            <a:headEnd/>
            <a:tailEnd/>
          </a:ln>
          <a:effectLst/>
        </p:spPr>
        <p:txBody>
          <a:bodyPr wrap="none" anchor="ctr"/>
          <a:lstStyle/>
          <a:p>
            <a:pPr eaLnBrk="0" fontAlgn="base" hangingPunct="0">
              <a:spcBef>
                <a:spcPct val="0"/>
              </a:spcBef>
              <a:spcAft>
                <a:spcPct val="0"/>
              </a:spcAft>
            </a:pPr>
            <a:endParaRPr lang="en-CA">
              <a:solidFill>
                <a:srgbClr val="FFFFFF"/>
              </a:solidFill>
              <a:latin typeface="Garamond" pitchFamily="18" charset="0"/>
            </a:endParaRPr>
          </a:p>
        </p:txBody>
      </p:sp>
      <p:sp>
        <p:nvSpPr>
          <p:cNvPr id="49165" name="AutoShape 13"/>
          <p:cNvSpPr>
            <a:spLocks noChangeArrowheads="1"/>
          </p:cNvSpPr>
          <p:nvPr/>
        </p:nvSpPr>
        <p:spPr bwMode="auto">
          <a:xfrm rot="11884091">
            <a:off x="7451725" y="2132013"/>
            <a:ext cx="755650" cy="180975"/>
          </a:xfrm>
          <a:prstGeom prst="leftArrow">
            <a:avLst>
              <a:gd name="adj1" fmla="val 50000"/>
              <a:gd name="adj2" fmla="val 104386"/>
            </a:avLst>
          </a:prstGeom>
          <a:solidFill>
            <a:srgbClr val="00FFFF"/>
          </a:solidFill>
          <a:ln w="9525">
            <a:solidFill>
              <a:schemeClr val="bg2"/>
            </a:solidFill>
            <a:miter lim="800000"/>
            <a:headEnd/>
            <a:tailEnd/>
          </a:ln>
          <a:effectLst/>
        </p:spPr>
        <p:txBody>
          <a:bodyPr wrap="none" anchor="ctr"/>
          <a:lstStyle/>
          <a:p>
            <a:pPr eaLnBrk="0" fontAlgn="base" hangingPunct="0">
              <a:spcBef>
                <a:spcPct val="0"/>
              </a:spcBef>
              <a:spcAft>
                <a:spcPct val="0"/>
              </a:spcAft>
            </a:pPr>
            <a:endParaRPr lang="en-CA">
              <a:solidFill>
                <a:srgbClr val="FFFFFF"/>
              </a:solidFill>
              <a:latin typeface="Garamond" pitchFamily="18"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animEffect transition="in" filter="fade">
                                      <p:cBhvr>
                                        <p:cTn id="7" dur="500"/>
                                        <p:tgtEl>
                                          <p:spTgt spid="4915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9160"/>
                                        </p:tgtEl>
                                        <p:attrNameLst>
                                          <p:attrName>style.visibility</p:attrName>
                                        </p:attrNameLst>
                                      </p:cBhvr>
                                      <p:to>
                                        <p:strVal val="visible"/>
                                      </p:to>
                                    </p:set>
                                    <p:animEffect transition="in" filter="fade">
                                      <p:cBhvr>
                                        <p:cTn id="10" dur="1000"/>
                                        <p:tgtEl>
                                          <p:spTgt spid="491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165"/>
                                        </p:tgtEl>
                                        <p:attrNameLst>
                                          <p:attrName>style.visibility</p:attrName>
                                        </p:attrNameLst>
                                      </p:cBhvr>
                                      <p:to>
                                        <p:strVal val="visible"/>
                                      </p:to>
                                    </p:set>
                                    <p:animEffect transition="in" filter="fade">
                                      <p:cBhvr>
                                        <p:cTn id="13" dur="1000"/>
                                        <p:tgtEl>
                                          <p:spTgt spid="4916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163"/>
                                        </p:tgtEl>
                                        <p:attrNameLst>
                                          <p:attrName>style.visibility</p:attrName>
                                        </p:attrNameLst>
                                      </p:cBhvr>
                                      <p:to>
                                        <p:strVal val="visible"/>
                                      </p:to>
                                    </p:set>
                                    <p:animEffect transition="in" filter="fade">
                                      <p:cBhvr>
                                        <p:cTn id="16" dur="1000"/>
                                        <p:tgtEl>
                                          <p:spTgt spid="4916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9155">
                                            <p:txEl>
                                              <p:pRg st="2" end="2"/>
                                            </p:txEl>
                                          </p:spTgt>
                                        </p:tgtEl>
                                        <p:attrNameLst>
                                          <p:attrName>style.visibility</p:attrName>
                                        </p:attrNameLst>
                                      </p:cBhvr>
                                      <p:to>
                                        <p:strVal val="visible"/>
                                      </p:to>
                                    </p:set>
                                    <p:animEffect transition="in" filter="fade">
                                      <p:cBhvr>
                                        <p:cTn id="21" dur="500"/>
                                        <p:tgtEl>
                                          <p:spTgt spid="49155">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9162"/>
                                        </p:tgtEl>
                                        <p:attrNameLst>
                                          <p:attrName>style.visibility</p:attrName>
                                        </p:attrNameLst>
                                      </p:cBhvr>
                                      <p:to>
                                        <p:strVal val="visible"/>
                                      </p:to>
                                    </p:set>
                                    <p:animEffect transition="in" filter="fade">
                                      <p:cBhvr>
                                        <p:cTn id="24" dur="1000"/>
                                        <p:tgtEl>
                                          <p:spTgt spid="49162"/>
                                        </p:tgtEl>
                                      </p:cBhvr>
                                    </p:animEffect>
                                  </p:childTnLst>
                                </p:cTn>
                              </p:par>
                              <p:par>
                                <p:cTn id="25" presetID="10" presetClass="entr" presetSubtype="0" fill="hold" nodeType="withEffect">
                                  <p:stCondLst>
                                    <p:cond delay="0"/>
                                  </p:stCondLst>
                                  <p:childTnLst>
                                    <p:set>
                                      <p:cBhvr>
                                        <p:cTn id="26" dur="1" fill="hold">
                                          <p:stCondLst>
                                            <p:cond delay="0"/>
                                          </p:stCondLst>
                                        </p:cTn>
                                        <p:tgtEl>
                                          <p:spTgt spid="49161"/>
                                        </p:tgtEl>
                                        <p:attrNameLst>
                                          <p:attrName>style.visibility</p:attrName>
                                        </p:attrNameLst>
                                      </p:cBhvr>
                                      <p:to>
                                        <p:strVal val="visible"/>
                                      </p:to>
                                    </p:set>
                                    <p:animEffect transition="in" filter="fade">
                                      <p:cBhvr>
                                        <p:cTn id="27" dur="1000"/>
                                        <p:tgtEl>
                                          <p:spTgt spid="4916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9164"/>
                                        </p:tgtEl>
                                        <p:attrNameLst>
                                          <p:attrName>style.visibility</p:attrName>
                                        </p:attrNameLst>
                                      </p:cBhvr>
                                      <p:to>
                                        <p:strVal val="visible"/>
                                      </p:to>
                                    </p:set>
                                    <p:animEffect transition="in" filter="fade">
                                      <p:cBhvr>
                                        <p:cTn id="30" dur="1000"/>
                                        <p:tgtEl>
                                          <p:spTgt spid="4916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9155">
                                            <p:txEl>
                                              <p:pRg st="3" end="3"/>
                                            </p:txEl>
                                          </p:spTgt>
                                        </p:tgtEl>
                                        <p:attrNameLst>
                                          <p:attrName>style.visibility</p:attrName>
                                        </p:attrNameLst>
                                      </p:cBhvr>
                                      <p:to>
                                        <p:strVal val="visible"/>
                                      </p:to>
                                    </p:set>
                                    <p:animEffect transition="in" filter="fade">
                                      <p:cBhvr>
                                        <p:cTn id="35" dur="5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animBg="1"/>
      <p:bldP spid="49163" grpId="0" animBg="1"/>
      <p:bldP spid="49164" grpId="0" animBg="1"/>
      <p:bldP spid="49165" grpId="0" animBg="1"/>
    </p:bldLst>
  </p:timing>
</p:sld>
</file>

<file path=ppt/theme/theme1.xml><?xml version="1.0" encoding="utf-8"?>
<a:theme xmlns:a="http://schemas.openxmlformats.org/drawingml/2006/main" name="Roger's Stream">
  <a:themeElements>
    <a:clrScheme name="Roger's Stream 11">
      <a:dk1>
        <a:srgbClr val="000514"/>
      </a:dk1>
      <a:lt1>
        <a:srgbClr val="FFFFFF"/>
      </a:lt1>
      <a:dk2>
        <a:srgbClr val="1563FF"/>
      </a:dk2>
      <a:lt2>
        <a:srgbClr val="E5E5FF"/>
      </a:lt2>
      <a:accent1>
        <a:srgbClr val="0099CC"/>
      </a:accent1>
      <a:accent2>
        <a:srgbClr val="A886E0"/>
      </a:accent2>
      <a:accent3>
        <a:srgbClr val="AAB7FF"/>
      </a:accent3>
      <a:accent4>
        <a:srgbClr val="DADADA"/>
      </a:accent4>
      <a:accent5>
        <a:srgbClr val="AACAE2"/>
      </a:accent5>
      <a:accent6>
        <a:srgbClr val="9879CB"/>
      </a:accent6>
      <a:hlink>
        <a:srgbClr val="FFCC00"/>
      </a:hlink>
      <a:folHlink>
        <a:srgbClr val="FFFFCC"/>
      </a:folHlink>
    </a:clrScheme>
    <a:fontScheme name="Roger's Stream">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Roger's 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Roger's 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Roger's 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Roger's 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Roger's 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Roger's 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Roger's 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Roger's 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Roger's 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Roger's Stream 10">
        <a:dk1>
          <a:srgbClr val="000514"/>
        </a:dk1>
        <a:lt1>
          <a:srgbClr val="FFFFFF"/>
        </a:lt1>
        <a:dk2>
          <a:srgbClr val="0F5FFF"/>
        </a:dk2>
        <a:lt2>
          <a:srgbClr val="E5E5FF"/>
        </a:lt2>
        <a:accent1>
          <a:srgbClr val="0099CC"/>
        </a:accent1>
        <a:accent2>
          <a:srgbClr val="A886E0"/>
        </a:accent2>
        <a:accent3>
          <a:srgbClr val="AAB6FF"/>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Roger's Stream 11">
        <a:dk1>
          <a:srgbClr val="000514"/>
        </a:dk1>
        <a:lt1>
          <a:srgbClr val="FFFFFF"/>
        </a:lt1>
        <a:dk2>
          <a:srgbClr val="1563FF"/>
        </a:dk2>
        <a:lt2>
          <a:srgbClr val="E5E5FF"/>
        </a:lt2>
        <a:accent1>
          <a:srgbClr val="0099CC"/>
        </a:accent1>
        <a:accent2>
          <a:srgbClr val="A886E0"/>
        </a:accent2>
        <a:accent3>
          <a:srgbClr val="AAB7FF"/>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505</Words>
  <Application>Microsoft Macintosh PowerPoint</Application>
  <PresentationFormat>On-screen Show (4:3)</PresentationFormat>
  <Paragraphs>99</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Roger's Stream</vt:lpstr>
      <vt:lpstr>2.  Individual Pump System</vt:lpstr>
      <vt:lpstr>2.  Individual Pump Details</vt:lpstr>
      <vt:lpstr>2.  Plunger &amp; Helix Operation</vt:lpstr>
      <vt:lpstr>2.  Control Rack &amp; Plunger Function</vt:lpstr>
      <vt:lpstr>3.  Unit Injection</vt:lpstr>
      <vt:lpstr>3.  Unit Injection</vt:lpstr>
      <vt:lpstr>4.  Rotary Fuel Distributor</vt:lpstr>
      <vt:lpstr>4.  Rotary Fuel Distributor</vt:lpstr>
      <vt:lpstr>Governor Operation</vt:lpstr>
      <vt:lpstr>Electronic Diesel Fuel Injection</vt:lpstr>
    </vt:vector>
  </TitlesOfParts>
  <Company>BCIT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Diesel Fuel Injection</dc:title>
  <dc:creator>Client Name</dc:creator>
  <cp:lastModifiedBy>jared cloutier</cp:lastModifiedBy>
  <cp:revision>12</cp:revision>
  <dcterms:created xsi:type="dcterms:W3CDTF">2010-04-30T15:30:02Z</dcterms:created>
  <dcterms:modified xsi:type="dcterms:W3CDTF">2014-12-17T17:37:27Z</dcterms:modified>
</cp:coreProperties>
</file>